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86" r:id="rId2"/>
    <p:sldId id="299" r:id="rId3"/>
    <p:sldId id="300" r:id="rId4"/>
    <p:sldId id="301" r:id="rId5"/>
    <p:sldId id="303" r:id="rId6"/>
    <p:sldId id="304" r:id="rId7"/>
    <p:sldId id="302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B4C7E7"/>
    <a:srgbClr val="3883C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A0870-CC69-441D-BE1B-5055AEFD07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1E39DA-5E9C-46FA-8C6F-5CC7B4F428D7}">
      <dgm:prSet phldrT="[Текст]"/>
      <dgm:spPr>
        <a:solidFill>
          <a:srgbClr val="DB7D7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F7316A-2B7E-4DAD-8C49-1E112E00D386}" type="parTrans" cxnId="{AD37E2D8-4D67-4495-A864-83C49BF8CC4E}">
      <dgm:prSet/>
      <dgm:spPr/>
      <dgm:t>
        <a:bodyPr/>
        <a:lstStyle/>
        <a:p>
          <a:endParaRPr lang="ru-RU"/>
        </a:p>
      </dgm:t>
    </dgm:pt>
    <dgm:pt modelId="{426E7D18-22B9-47F5-ADBB-7CD79F189D41}" type="sibTrans" cxnId="{AD37E2D8-4D67-4495-A864-83C49BF8CC4E}">
      <dgm:prSet/>
      <dgm:spPr/>
      <dgm:t>
        <a:bodyPr/>
        <a:lstStyle/>
        <a:p>
          <a:endParaRPr lang="ru-RU"/>
        </a:p>
      </dgm:t>
    </dgm:pt>
    <dgm:pt modelId="{CC7BF3CE-C40A-45B0-AEB2-610E25F38CBE}">
      <dgm:prSet phldrT="[Текст]" custT="1"/>
      <dgm:spPr/>
      <dgm:t>
        <a:bodyPr/>
        <a:lstStyle/>
        <a:p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CCE7808-6EE4-4444-BE99-BE5A7ACDA4C1}" type="parTrans" cxnId="{DFB77838-F051-4C05-85A4-F8CD3DCFEA10}">
      <dgm:prSet/>
      <dgm:spPr/>
      <dgm:t>
        <a:bodyPr/>
        <a:lstStyle/>
        <a:p>
          <a:endParaRPr lang="ru-RU"/>
        </a:p>
      </dgm:t>
    </dgm:pt>
    <dgm:pt modelId="{A893A722-8F18-47B2-8979-D965FA383605}" type="sibTrans" cxnId="{DFB77838-F051-4C05-85A4-F8CD3DCFEA10}">
      <dgm:prSet/>
      <dgm:spPr/>
      <dgm:t>
        <a:bodyPr/>
        <a:lstStyle/>
        <a:p>
          <a:endParaRPr lang="ru-RU"/>
        </a:p>
      </dgm:t>
    </dgm:pt>
    <dgm:pt modelId="{F01B7920-66D2-4244-A4D4-EE47CFEE306A}">
      <dgm:prSet phldrT="[Текст]"/>
      <dgm:spPr>
        <a:solidFill>
          <a:srgbClr val="B0CE74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EC9B95FB-A776-4A4C-B2D3-E291756C8610}" type="parTrans" cxnId="{627133FF-F6F5-4178-8FC2-4E39AD9673CD}">
      <dgm:prSet/>
      <dgm:spPr/>
      <dgm:t>
        <a:bodyPr/>
        <a:lstStyle/>
        <a:p>
          <a:endParaRPr lang="ru-RU"/>
        </a:p>
      </dgm:t>
    </dgm:pt>
    <dgm:pt modelId="{23964C64-AAE8-482F-AAD6-F267B4932F40}" type="sibTrans" cxnId="{627133FF-F6F5-4178-8FC2-4E39AD9673CD}">
      <dgm:prSet/>
      <dgm:spPr/>
      <dgm:t>
        <a:bodyPr/>
        <a:lstStyle/>
        <a:p>
          <a:endParaRPr lang="ru-RU"/>
        </a:p>
      </dgm:t>
    </dgm:pt>
    <dgm:pt modelId="{128B8EA1-74C2-491D-835E-FD43426590E2}">
      <dgm:prSet phldrT="[Текст]" custT="1"/>
      <dgm:spPr/>
      <dgm:t>
        <a:bodyPr/>
        <a:lstStyle/>
        <a:p>
          <a:pPr marL="0" indent="0"/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4F887E3-F491-4724-8DCF-8C66B900D1D5}" type="parTrans" cxnId="{51D111C0-89B4-44D0-AF10-3F072051E9A3}">
      <dgm:prSet/>
      <dgm:spPr/>
      <dgm:t>
        <a:bodyPr/>
        <a:lstStyle/>
        <a:p>
          <a:endParaRPr lang="ru-RU"/>
        </a:p>
      </dgm:t>
    </dgm:pt>
    <dgm:pt modelId="{724B9B0B-8327-41E5-9104-54AC0C6E5BD0}" type="sibTrans" cxnId="{51D111C0-89B4-44D0-AF10-3F072051E9A3}">
      <dgm:prSet/>
      <dgm:spPr/>
      <dgm:t>
        <a:bodyPr/>
        <a:lstStyle/>
        <a:p>
          <a:endParaRPr lang="ru-RU"/>
        </a:p>
      </dgm:t>
    </dgm:pt>
    <dgm:pt modelId="{F6594465-D11C-4BFD-ABC3-5BD2C24F72C1}">
      <dgm:prSet phldrT="[Текст]"/>
      <dgm:spPr>
        <a:solidFill>
          <a:srgbClr val="AE97C9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F17A652-8D43-4F00-9E39-1C0A77A1B77A}" type="parTrans" cxnId="{1E2EFD2C-E628-4A9E-9112-76144F6D832A}">
      <dgm:prSet/>
      <dgm:spPr/>
      <dgm:t>
        <a:bodyPr/>
        <a:lstStyle/>
        <a:p>
          <a:endParaRPr lang="ru-RU"/>
        </a:p>
      </dgm:t>
    </dgm:pt>
    <dgm:pt modelId="{EBDED071-B83D-4F24-B7E1-36E0E7401E71}" type="sibTrans" cxnId="{1E2EFD2C-E628-4A9E-9112-76144F6D832A}">
      <dgm:prSet/>
      <dgm:spPr/>
      <dgm:t>
        <a:bodyPr/>
        <a:lstStyle/>
        <a:p>
          <a:endParaRPr lang="ru-RU"/>
        </a:p>
      </dgm:t>
    </dgm:pt>
    <dgm:pt modelId="{D140335F-98D1-4B85-8392-4AB549D96A6B}">
      <dgm:prSet phldrT="[Текст]" custT="1"/>
      <dgm:spPr/>
      <dgm:t>
        <a:bodyPr/>
        <a:lstStyle/>
        <a:p>
          <a:endParaRPr lang="ru-RU" sz="17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EBABC5B-0CC9-4EF4-82BB-DF84711B8C49}" type="parTrans" cxnId="{F015F840-A33A-4F6F-B386-62A9F7D741E1}">
      <dgm:prSet/>
      <dgm:spPr/>
      <dgm:t>
        <a:bodyPr/>
        <a:lstStyle/>
        <a:p>
          <a:endParaRPr lang="ru-RU"/>
        </a:p>
      </dgm:t>
    </dgm:pt>
    <dgm:pt modelId="{4D270FA1-4CE1-438E-A063-F1A76B804433}" type="sibTrans" cxnId="{F015F840-A33A-4F6F-B386-62A9F7D741E1}">
      <dgm:prSet/>
      <dgm:spPr/>
      <dgm:t>
        <a:bodyPr/>
        <a:lstStyle/>
        <a:p>
          <a:endParaRPr lang="ru-RU"/>
        </a:p>
      </dgm:t>
    </dgm:pt>
    <dgm:pt modelId="{B14424CE-5B8D-4FFB-BC8A-446373D1065A}">
      <dgm:prSet phldrT="[Текст]"/>
      <dgm:spPr>
        <a:solidFill>
          <a:srgbClr val="6BC3D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D94583A6-B4B3-408B-9421-605590FA98BA}" type="sibTrans" cxnId="{D8AF47E4-DFC5-40F7-B13A-C327AF1EB5A9}">
      <dgm:prSet/>
      <dgm:spPr/>
      <dgm:t>
        <a:bodyPr/>
        <a:lstStyle/>
        <a:p>
          <a:endParaRPr lang="ru-RU"/>
        </a:p>
      </dgm:t>
    </dgm:pt>
    <dgm:pt modelId="{40494CAE-3885-43FF-B6E6-9B96E1367E73}" type="parTrans" cxnId="{D8AF47E4-DFC5-40F7-B13A-C327AF1EB5A9}">
      <dgm:prSet/>
      <dgm:spPr/>
      <dgm:t>
        <a:bodyPr/>
        <a:lstStyle/>
        <a:p>
          <a:endParaRPr lang="ru-RU"/>
        </a:p>
      </dgm:t>
    </dgm:pt>
    <dgm:pt modelId="{FA279376-BA4B-4D4E-BD2E-33F36DD42EEB}">
      <dgm:prSet phldrT="[Текст]" custT="1"/>
      <dgm:spPr/>
      <dgm:t>
        <a:bodyPr/>
        <a:lstStyle/>
        <a:p>
          <a:endParaRPr lang="ru-RU" sz="1700" dirty="0"/>
        </a:p>
      </dgm:t>
    </dgm:pt>
    <dgm:pt modelId="{610BDC94-3A17-40C5-B3AA-655C31D3EC71}" type="parTrans" cxnId="{4B65E4E7-8A15-46D7-B6AA-35B84AE4D509}">
      <dgm:prSet/>
      <dgm:spPr/>
      <dgm:t>
        <a:bodyPr/>
        <a:lstStyle/>
        <a:p>
          <a:endParaRPr lang="ru-RU"/>
        </a:p>
      </dgm:t>
    </dgm:pt>
    <dgm:pt modelId="{9CE78211-495E-4678-BDF9-ECAA3711CCA7}" type="sibTrans" cxnId="{4B65E4E7-8A15-46D7-B6AA-35B84AE4D509}">
      <dgm:prSet/>
      <dgm:spPr/>
      <dgm:t>
        <a:bodyPr/>
        <a:lstStyle/>
        <a:p>
          <a:endParaRPr lang="ru-RU"/>
        </a:p>
      </dgm:t>
    </dgm:pt>
    <dgm:pt modelId="{4CA2D8DE-D5D9-4F7E-8ADC-DCF622020AC9}">
      <dgm:prSet phldrT="[Текст]" custT="1"/>
      <dgm:spPr/>
      <dgm:t>
        <a:bodyPr/>
        <a:lstStyle/>
        <a:p>
          <a:endParaRPr lang="ru-RU" sz="1700" dirty="0"/>
        </a:p>
      </dgm:t>
    </dgm:pt>
    <dgm:pt modelId="{EA77C313-49BC-423C-92D1-DDC6F6C69794}" type="parTrans" cxnId="{DFC233A6-4A8C-40F9-BC50-A7313C13BEBE}">
      <dgm:prSet/>
      <dgm:spPr/>
      <dgm:t>
        <a:bodyPr/>
        <a:lstStyle/>
        <a:p>
          <a:endParaRPr lang="ru-RU"/>
        </a:p>
      </dgm:t>
    </dgm:pt>
    <dgm:pt modelId="{129A2ADF-DD87-478A-923E-F09EF2F98649}" type="sibTrans" cxnId="{DFC233A6-4A8C-40F9-BC50-A7313C13BEBE}">
      <dgm:prSet/>
      <dgm:spPr/>
      <dgm:t>
        <a:bodyPr/>
        <a:lstStyle/>
        <a:p>
          <a:endParaRPr lang="ru-RU"/>
        </a:p>
      </dgm:t>
    </dgm:pt>
    <dgm:pt modelId="{2834F0BB-2EA7-49A6-ADA7-7FC8C5A31993}" type="pres">
      <dgm:prSet presAssocID="{AD9A0870-CC69-441D-BE1B-5055AEFD07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6EB42-F402-484D-804D-57D307C0C2C5}" type="pres">
      <dgm:prSet presAssocID="{001E39DA-5E9C-46FA-8C6F-5CC7B4F428D7}" presName="linNode" presStyleCnt="0"/>
      <dgm:spPr/>
      <dgm:t>
        <a:bodyPr/>
        <a:lstStyle/>
        <a:p>
          <a:endParaRPr lang="ru-RU"/>
        </a:p>
      </dgm:t>
    </dgm:pt>
    <dgm:pt modelId="{EE48131A-3A31-46F4-8135-FE74FBD1880C}" type="pres">
      <dgm:prSet presAssocID="{001E39DA-5E9C-46FA-8C6F-5CC7B4F428D7}" presName="parentText" presStyleLbl="node1" presStyleIdx="0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8B8B-B23E-4941-9BEA-9AC2C1614C61}" type="pres">
      <dgm:prSet presAssocID="{001E39DA-5E9C-46FA-8C6F-5CC7B4F428D7}" presName="descendantText" presStyleLbl="alignAccFollowNode1" presStyleIdx="0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4F9C-8DFE-488B-94FA-AEB5F2C43801}" type="pres">
      <dgm:prSet presAssocID="{426E7D18-22B9-47F5-ADBB-7CD79F189D41}" presName="sp" presStyleCnt="0"/>
      <dgm:spPr/>
      <dgm:t>
        <a:bodyPr/>
        <a:lstStyle/>
        <a:p>
          <a:endParaRPr lang="ru-RU"/>
        </a:p>
      </dgm:t>
    </dgm:pt>
    <dgm:pt modelId="{091927D8-3052-44EE-A081-65808B0B9A88}" type="pres">
      <dgm:prSet presAssocID="{F01B7920-66D2-4244-A4D4-EE47CFEE306A}" presName="linNode" presStyleCnt="0"/>
      <dgm:spPr/>
      <dgm:t>
        <a:bodyPr/>
        <a:lstStyle/>
        <a:p>
          <a:endParaRPr lang="ru-RU"/>
        </a:p>
      </dgm:t>
    </dgm:pt>
    <dgm:pt modelId="{806103D4-8389-434C-A70C-63774D489DD2}" type="pres">
      <dgm:prSet presAssocID="{F01B7920-66D2-4244-A4D4-EE47CFEE306A}" presName="parentText" presStyleLbl="node1" presStyleIdx="1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69F5-D3B2-404C-8599-703C86E78FB5}" type="pres">
      <dgm:prSet presAssocID="{F01B7920-66D2-4244-A4D4-EE47CFEE306A}" presName="descendantText" presStyleLbl="alignAccFollowNode1" presStyleIdx="1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780B-7A2D-4E84-BA6F-8B51D0D775D1}" type="pres">
      <dgm:prSet presAssocID="{23964C64-AAE8-482F-AAD6-F267B4932F40}" presName="sp" presStyleCnt="0"/>
      <dgm:spPr/>
      <dgm:t>
        <a:bodyPr/>
        <a:lstStyle/>
        <a:p>
          <a:endParaRPr lang="ru-RU"/>
        </a:p>
      </dgm:t>
    </dgm:pt>
    <dgm:pt modelId="{A621CEA0-1646-4F7E-9C22-197DC90E6018}" type="pres">
      <dgm:prSet presAssocID="{F6594465-D11C-4BFD-ABC3-5BD2C24F72C1}" presName="linNode" presStyleCnt="0"/>
      <dgm:spPr/>
      <dgm:t>
        <a:bodyPr/>
        <a:lstStyle/>
        <a:p>
          <a:endParaRPr lang="ru-RU"/>
        </a:p>
      </dgm:t>
    </dgm:pt>
    <dgm:pt modelId="{79B7AF81-C2CB-4429-90C9-18CAE0FE93A0}" type="pres">
      <dgm:prSet presAssocID="{F6594465-D11C-4BFD-ABC3-5BD2C24F72C1}" presName="parentText" presStyleLbl="node1" presStyleIdx="2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B9D9-5C52-4FD6-881B-47AD73E07346}" type="pres">
      <dgm:prSet presAssocID="{F6594465-D11C-4BFD-ABC3-5BD2C24F72C1}" presName="descendantText" presStyleLbl="alignAccFollowNode1" presStyleIdx="2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5660E-9C7B-4466-AA6A-B6A934AD51ED}" type="pres">
      <dgm:prSet presAssocID="{EBDED071-B83D-4F24-B7E1-36E0E7401E71}" presName="sp" presStyleCnt="0"/>
      <dgm:spPr/>
      <dgm:t>
        <a:bodyPr/>
        <a:lstStyle/>
        <a:p>
          <a:endParaRPr lang="ru-RU"/>
        </a:p>
      </dgm:t>
    </dgm:pt>
    <dgm:pt modelId="{D19C1C8B-74B7-4EEF-90E0-99674F58B968}" type="pres">
      <dgm:prSet presAssocID="{B14424CE-5B8D-4FFB-BC8A-446373D1065A}" presName="linNode" presStyleCnt="0"/>
      <dgm:spPr/>
      <dgm:t>
        <a:bodyPr/>
        <a:lstStyle/>
        <a:p>
          <a:endParaRPr lang="ru-RU"/>
        </a:p>
      </dgm:t>
    </dgm:pt>
    <dgm:pt modelId="{B3E45B6D-DDF7-455F-BDB1-D842AF8B3104}" type="pres">
      <dgm:prSet presAssocID="{B14424CE-5B8D-4FFB-BC8A-446373D1065A}" presName="parentText" presStyleLbl="node1" presStyleIdx="3" presStyleCnt="4" custScaleX="497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04628-A6F5-4FED-BBBF-897EC1C18D71}" type="pres">
      <dgm:prSet presAssocID="{B14424CE-5B8D-4FFB-BC8A-446373D1065A}" presName="descendantText" presStyleLbl="alignAccFollowNode1" presStyleIdx="3" presStyleCnt="4" custScaleX="118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691A0-515B-47FD-8B6A-D6E7C92B062A}" type="presOf" srcId="{FA279376-BA4B-4D4E-BD2E-33F36DD42EEB}" destId="{CC504628-A6F5-4FED-BBBF-897EC1C18D71}" srcOrd="0" destOrd="0" presId="urn:microsoft.com/office/officeart/2005/8/layout/vList5"/>
    <dgm:cxn modelId="{51D111C0-89B4-44D0-AF10-3F072051E9A3}" srcId="{F01B7920-66D2-4244-A4D4-EE47CFEE306A}" destId="{128B8EA1-74C2-491D-835E-FD43426590E2}" srcOrd="0" destOrd="0" parTransId="{C4F887E3-F491-4724-8DCF-8C66B900D1D5}" sibTransId="{724B9B0B-8327-41E5-9104-54AC0C6E5BD0}"/>
    <dgm:cxn modelId="{D90687BD-BA9A-4764-B32F-3E2A84004740}" type="presOf" srcId="{128B8EA1-74C2-491D-835E-FD43426590E2}" destId="{997B69F5-D3B2-404C-8599-703C86E78FB5}" srcOrd="0" destOrd="0" presId="urn:microsoft.com/office/officeart/2005/8/layout/vList5"/>
    <dgm:cxn modelId="{F015F840-A33A-4F6F-B386-62A9F7D741E1}" srcId="{F6594465-D11C-4BFD-ABC3-5BD2C24F72C1}" destId="{D140335F-98D1-4B85-8392-4AB549D96A6B}" srcOrd="0" destOrd="0" parTransId="{8EBABC5B-0CC9-4EF4-82BB-DF84711B8C49}" sibTransId="{4D270FA1-4CE1-438E-A063-F1A76B804433}"/>
    <dgm:cxn modelId="{DFB77838-F051-4C05-85A4-F8CD3DCFEA10}" srcId="{001E39DA-5E9C-46FA-8C6F-5CC7B4F428D7}" destId="{CC7BF3CE-C40A-45B0-AEB2-610E25F38CBE}" srcOrd="0" destOrd="0" parTransId="{4CCE7808-6EE4-4444-BE99-BE5A7ACDA4C1}" sibTransId="{A893A722-8F18-47B2-8979-D965FA383605}"/>
    <dgm:cxn modelId="{ECAA17AE-ABB7-479B-9BA6-FBCF701A4CF7}" type="presOf" srcId="{CC7BF3CE-C40A-45B0-AEB2-610E25F38CBE}" destId="{4DEE8B8B-B23E-4941-9BEA-9AC2C1614C61}" srcOrd="0" destOrd="0" presId="urn:microsoft.com/office/officeart/2005/8/layout/vList5"/>
    <dgm:cxn modelId="{562C5CB2-6EC4-43BA-B34C-D1E8E362BAB5}" type="presOf" srcId="{F01B7920-66D2-4244-A4D4-EE47CFEE306A}" destId="{806103D4-8389-434C-A70C-63774D489DD2}" srcOrd="0" destOrd="0" presId="urn:microsoft.com/office/officeart/2005/8/layout/vList5"/>
    <dgm:cxn modelId="{89EBC0D5-AA1F-4C1B-84E8-600B8990CE85}" type="presOf" srcId="{B14424CE-5B8D-4FFB-BC8A-446373D1065A}" destId="{B3E45B6D-DDF7-455F-BDB1-D842AF8B3104}" srcOrd="0" destOrd="0" presId="urn:microsoft.com/office/officeart/2005/8/layout/vList5"/>
    <dgm:cxn modelId="{AD37E2D8-4D67-4495-A864-83C49BF8CC4E}" srcId="{AD9A0870-CC69-441D-BE1B-5055AEFD0790}" destId="{001E39DA-5E9C-46FA-8C6F-5CC7B4F428D7}" srcOrd="0" destOrd="0" parTransId="{0EF7316A-2B7E-4DAD-8C49-1E112E00D386}" sibTransId="{426E7D18-22B9-47F5-ADBB-7CD79F189D41}"/>
    <dgm:cxn modelId="{BAAD5E76-FC2E-4E9B-ACD3-AD9500E2FF61}" type="presOf" srcId="{F6594465-D11C-4BFD-ABC3-5BD2C24F72C1}" destId="{79B7AF81-C2CB-4429-90C9-18CAE0FE93A0}" srcOrd="0" destOrd="0" presId="urn:microsoft.com/office/officeart/2005/8/layout/vList5"/>
    <dgm:cxn modelId="{4B65E4E7-8A15-46D7-B6AA-35B84AE4D509}" srcId="{B14424CE-5B8D-4FFB-BC8A-446373D1065A}" destId="{FA279376-BA4B-4D4E-BD2E-33F36DD42EEB}" srcOrd="0" destOrd="0" parTransId="{610BDC94-3A17-40C5-B3AA-655C31D3EC71}" sibTransId="{9CE78211-495E-4678-BDF9-ECAA3711CCA7}"/>
    <dgm:cxn modelId="{1E2EFD2C-E628-4A9E-9112-76144F6D832A}" srcId="{AD9A0870-CC69-441D-BE1B-5055AEFD0790}" destId="{F6594465-D11C-4BFD-ABC3-5BD2C24F72C1}" srcOrd="2" destOrd="0" parTransId="{2F17A652-8D43-4F00-9E39-1C0A77A1B77A}" sibTransId="{EBDED071-B83D-4F24-B7E1-36E0E7401E71}"/>
    <dgm:cxn modelId="{DFC233A6-4A8C-40F9-BC50-A7313C13BEBE}" srcId="{B14424CE-5B8D-4FFB-BC8A-446373D1065A}" destId="{4CA2D8DE-D5D9-4F7E-8ADC-DCF622020AC9}" srcOrd="1" destOrd="0" parTransId="{EA77C313-49BC-423C-92D1-DDC6F6C69794}" sibTransId="{129A2ADF-DD87-478A-923E-F09EF2F98649}"/>
    <dgm:cxn modelId="{2A499043-0B4C-4172-BD45-F4682B3D23C1}" type="presOf" srcId="{AD9A0870-CC69-441D-BE1B-5055AEFD0790}" destId="{2834F0BB-2EA7-49A6-ADA7-7FC8C5A31993}" srcOrd="0" destOrd="0" presId="urn:microsoft.com/office/officeart/2005/8/layout/vList5"/>
    <dgm:cxn modelId="{D8AF47E4-DFC5-40F7-B13A-C327AF1EB5A9}" srcId="{AD9A0870-CC69-441D-BE1B-5055AEFD0790}" destId="{B14424CE-5B8D-4FFB-BC8A-446373D1065A}" srcOrd="3" destOrd="0" parTransId="{40494CAE-3885-43FF-B6E6-9B96E1367E73}" sibTransId="{D94583A6-B4B3-408B-9421-605590FA98BA}"/>
    <dgm:cxn modelId="{B3CF19FB-48FB-4D12-BAF2-5E030FB9E4B9}" type="presOf" srcId="{4CA2D8DE-D5D9-4F7E-8ADC-DCF622020AC9}" destId="{CC504628-A6F5-4FED-BBBF-897EC1C18D71}" srcOrd="0" destOrd="1" presId="urn:microsoft.com/office/officeart/2005/8/layout/vList5"/>
    <dgm:cxn modelId="{751785B9-003B-4443-AFCB-812A18FC5A88}" type="presOf" srcId="{D140335F-98D1-4B85-8392-4AB549D96A6B}" destId="{4C92B9D9-5C52-4FD6-881B-47AD73E07346}" srcOrd="0" destOrd="0" presId="urn:microsoft.com/office/officeart/2005/8/layout/vList5"/>
    <dgm:cxn modelId="{CE6BB2D6-5C4E-42E6-BCF7-A6A74D8D7F2A}" type="presOf" srcId="{001E39DA-5E9C-46FA-8C6F-5CC7B4F428D7}" destId="{EE48131A-3A31-46F4-8135-FE74FBD1880C}" srcOrd="0" destOrd="0" presId="urn:microsoft.com/office/officeart/2005/8/layout/vList5"/>
    <dgm:cxn modelId="{627133FF-F6F5-4178-8FC2-4E39AD9673CD}" srcId="{AD9A0870-CC69-441D-BE1B-5055AEFD0790}" destId="{F01B7920-66D2-4244-A4D4-EE47CFEE306A}" srcOrd="1" destOrd="0" parTransId="{EC9B95FB-A776-4A4C-B2D3-E291756C8610}" sibTransId="{23964C64-AAE8-482F-AAD6-F267B4932F40}"/>
    <dgm:cxn modelId="{9FC6FDB2-DD5D-4654-ADCD-CD1C4C1B4C83}" type="presParOf" srcId="{2834F0BB-2EA7-49A6-ADA7-7FC8C5A31993}" destId="{FD56EB42-F402-484D-804D-57D307C0C2C5}" srcOrd="0" destOrd="0" presId="urn:microsoft.com/office/officeart/2005/8/layout/vList5"/>
    <dgm:cxn modelId="{ADAFF13C-8FE5-4C81-A79F-D388925E6895}" type="presParOf" srcId="{FD56EB42-F402-484D-804D-57D307C0C2C5}" destId="{EE48131A-3A31-46F4-8135-FE74FBD1880C}" srcOrd="0" destOrd="0" presId="urn:microsoft.com/office/officeart/2005/8/layout/vList5"/>
    <dgm:cxn modelId="{084BB4C7-DDE6-4EA3-AF66-6D90034B02AC}" type="presParOf" srcId="{FD56EB42-F402-484D-804D-57D307C0C2C5}" destId="{4DEE8B8B-B23E-4941-9BEA-9AC2C1614C61}" srcOrd="1" destOrd="0" presId="urn:microsoft.com/office/officeart/2005/8/layout/vList5"/>
    <dgm:cxn modelId="{B7545886-0D5A-4F5D-899F-827DACBCBA71}" type="presParOf" srcId="{2834F0BB-2EA7-49A6-ADA7-7FC8C5A31993}" destId="{0C094F9C-8DFE-488B-94FA-AEB5F2C43801}" srcOrd="1" destOrd="0" presId="urn:microsoft.com/office/officeart/2005/8/layout/vList5"/>
    <dgm:cxn modelId="{9E763E5A-847E-4BA2-AFAC-42D3B2CE8712}" type="presParOf" srcId="{2834F0BB-2EA7-49A6-ADA7-7FC8C5A31993}" destId="{091927D8-3052-44EE-A081-65808B0B9A88}" srcOrd="2" destOrd="0" presId="urn:microsoft.com/office/officeart/2005/8/layout/vList5"/>
    <dgm:cxn modelId="{49574B20-E2C7-491F-B682-D66210A2A6E4}" type="presParOf" srcId="{091927D8-3052-44EE-A081-65808B0B9A88}" destId="{806103D4-8389-434C-A70C-63774D489DD2}" srcOrd="0" destOrd="0" presId="urn:microsoft.com/office/officeart/2005/8/layout/vList5"/>
    <dgm:cxn modelId="{ED9F8EDD-F9BB-4AE8-BB04-D3CABBA43B38}" type="presParOf" srcId="{091927D8-3052-44EE-A081-65808B0B9A88}" destId="{997B69F5-D3B2-404C-8599-703C86E78FB5}" srcOrd="1" destOrd="0" presId="urn:microsoft.com/office/officeart/2005/8/layout/vList5"/>
    <dgm:cxn modelId="{06F15830-B03F-4C71-B8C6-D55D997B70C3}" type="presParOf" srcId="{2834F0BB-2EA7-49A6-ADA7-7FC8C5A31993}" destId="{0C4F780B-7A2D-4E84-BA6F-8B51D0D775D1}" srcOrd="3" destOrd="0" presId="urn:microsoft.com/office/officeart/2005/8/layout/vList5"/>
    <dgm:cxn modelId="{CD4659D6-FA8F-43B4-B296-F57B8666A29F}" type="presParOf" srcId="{2834F0BB-2EA7-49A6-ADA7-7FC8C5A31993}" destId="{A621CEA0-1646-4F7E-9C22-197DC90E6018}" srcOrd="4" destOrd="0" presId="urn:microsoft.com/office/officeart/2005/8/layout/vList5"/>
    <dgm:cxn modelId="{3D7C8554-F351-4EB7-80C9-DA4329F0B0BE}" type="presParOf" srcId="{A621CEA0-1646-4F7E-9C22-197DC90E6018}" destId="{79B7AF81-C2CB-4429-90C9-18CAE0FE93A0}" srcOrd="0" destOrd="0" presId="urn:microsoft.com/office/officeart/2005/8/layout/vList5"/>
    <dgm:cxn modelId="{59F5928A-46CE-4195-9683-9CAF04F9D440}" type="presParOf" srcId="{A621CEA0-1646-4F7E-9C22-197DC90E6018}" destId="{4C92B9D9-5C52-4FD6-881B-47AD73E07346}" srcOrd="1" destOrd="0" presId="urn:microsoft.com/office/officeart/2005/8/layout/vList5"/>
    <dgm:cxn modelId="{5355DC81-F2BF-41D5-81AD-4C6E42A1C05D}" type="presParOf" srcId="{2834F0BB-2EA7-49A6-ADA7-7FC8C5A31993}" destId="{3085660E-9C7B-4466-AA6A-B6A934AD51ED}" srcOrd="5" destOrd="0" presId="urn:microsoft.com/office/officeart/2005/8/layout/vList5"/>
    <dgm:cxn modelId="{AF859C16-8B86-4609-96ED-BBC477FA5B07}" type="presParOf" srcId="{2834F0BB-2EA7-49A6-ADA7-7FC8C5A31993}" destId="{D19C1C8B-74B7-4EEF-90E0-99674F58B968}" srcOrd="6" destOrd="0" presId="urn:microsoft.com/office/officeart/2005/8/layout/vList5"/>
    <dgm:cxn modelId="{347F4B72-D367-424C-AD17-04315CB570C7}" type="presParOf" srcId="{D19C1C8B-74B7-4EEF-90E0-99674F58B968}" destId="{B3E45B6D-DDF7-455F-BDB1-D842AF8B3104}" srcOrd="0" destOrd="0" presId="urn:microsoft.com/office/officeart/2005/8/layout/vList5"/>
    <dgm:cxn modelId="{40ADEB30-E1EF-4CFB-B4E9-58491C9AD414}" type="presParOf" srcId="{D19C1C8B-74B7-4EEF-90E0-99674F58B968}" destId="{CC504628-A6F5-4FED-BBBF-897EC1C18D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A0870-CC69-441D-BE1B-5055AEFD07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1E39DA-5E9C-46FA-8C6F-5CC7B4F428D7}">
      <dgm:prSet phldrT="[Текст]"/>
      <dgm:spPr>
        <a:solidFill>
          <a:srgbClr val="DB7D7B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0EF7316A-2B7E-4DAD-8C49-1E112E00D386}" type="parTrans" cxnId="{AD37E2D8-4D67-4495-A864-83C49BF8CC4E}">
      <dgm:prSet/>
      <dgm:spPr/>
      <dgm:t>
        <a:bodyPr/>
        <a:lstStyle/>
        <a:p>
          <a:endParaRPr lang="ru-RU"/>
        </a:p>
      </dgm:t>
    </dgm:pt>
    <dgm:pt modelId="{426E7D18-22B9-47F5-ADBB-7CD79F189D41}" type="sibTrans" cxnId="{AD37E2D8-4D67-4495-A864-83C49BF8CC4E}">
      <dgm:prSet/>
      <dgm:spPr/>
      <dgm:t>
        <a:bodyPr/>
        <a:lstStyle/>
        <a:p>
          <a:endParaRPr lang="ru-RU"/>
        </a:p>
      </dgm:t>
    </dgm:pt>
    <dgm:pt modelId="{CC7BF3CE-C40A-45B0-AEB2-610E25F38CBE}">
      <dgm:prSet phldrT="[Текст]" custT="1"/>
      <dgm:spPr/>
      <dgm:t>
        <a:bodyPr/>
        <a:lstStyle/>
        <a:p>
          <a:endParaRPr lang="ru-RU" sz="130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CCE7808-6EE4-4444-BE99-BE5A7ACDA4C1}" type="parTrans" cxnId="{DFB77838-F051-4C05-85A4-F8CD3DCFEA10}">
      <dgm:prSet/>
      <dgm:spPr/>
      <dgm:t>
        <a:bodyPr/>
        <a:lstStyle/>
        <a:p>
          <a:endParaRPr lang="ru-RU"/>
        </a:p>
      </dgm:t>
    </dgm:pt>
    <dgm:pt modelId="{A893A722-8F18-47B2-8979-D965FA383605}" type="sibTrans" cxnId="{DFB77838-F051-4C05-85A4-F8CD3DCFEA10}">
      <dgm:prSet/>
      <dgm:spPr/>
      <dgm:t>
        <a:bodyPr/>
        <a:lstStyle/>
        <a:p>
          <a:endParaRPr lang="ru-RU"/>
        </a:p>
      </dgm:t>
    </dgm:pt>
    <dgm:pt modelId="{F01B7920-66D2-4244-A4D4-EE47CFEE306A}">
      <dgm:prSet phldrT="[Текст]"/>
      <dgm:spPr>
        <a:solidFill>
          <a:srgbClr val="B0CE74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EC9B95FB-A776-4A4C-B2D3-E291756C8610}" type="parTrans" cxnId="{627133FF-F6F5-4178-8FC2-4E39AD9673CD}">
      <dgm:prSet/>
      <dgm:spPr/>
      <dgm:t>
        <a:bodyPr/>
        <a:lstStyle/>
        <a:p>
          <a:endParaRPr lang="ru-RU"/>
        </a:p>
      </dgm:t>
    </dgm:pt>
    <dgm:pt modelId="{23964C64-AAE8-482F-AAD6-F267B4932F40}" type="sibTrans" cxnId="{627133FF-F6F5-4178-8FC2-4E39AD9673CD}">
      <dgm:prSet/>
      <dgm:spPr/>
      <dgm:t>
        <a:bodyPr/>
        <a:lstStyle/>
        <a:p>
          <a:endParaRPr lang="ru-RU"/>
        </a:p>
      </dgm:t>
    </dgm:pt>
    <dgm:pt modelId="{128B8EA1-74C2-491D-835E-FD43426590E2}">
      <dgm:prSet phldrT="[Текст]"/>
      <dgm:spPr/>
      <dgm:t>
        <a:bodyPr/>
        <a:lstStyle/>
        <a:p>
          <a:endParaRPr lang="ru-RU" dirty="0"/>
        </a:p>
      </dgm:t>
    </dgm:pt>
    <dgm:pt modelId="{C4F887E3-F491-4724-8DCF-8C66B900D1D5}" type="parTrans" cxnId="{51D111C0-89B4-44D0-AF10-3F072051E9A3}">
      <dgm:prSet/>
      <dgm:spPr/>
      <dgm:t>
        <a:bodyPr/>
        <a:lstStyle/>
        <a:p>
          <a:endParaRPr lang="ru-RU"/>
        </a:p>
      </dgm:t>
    </dgm:pt>
    <dgm:pt modelId="{724B9B0B-8327-41E5-9104-54AC0C6E5BD0}" type="sibTrans" cxnId="{51D111C0-89B4-44D0-AF10-3F072051E9A3}">
      <dgm:prSet/>
      <dgm:spPr/>
      <dgm:t>
        <a:bodyPr/>
        <a:lstStyle/>
        <a:p>
          <a:endParaRPr lang="ru-RU"/>
        </a:p>
      </dgm:t>
    </dgm:pt>
    <dgm:pt modelId="{F6594465-D11C-4BFD-ABC3-5BD2C24F72C1}">
      <dgm:prSet phldrT="[Текст]"/>
      <dgm:spPr>
        <a:solidFill>
          <a:srgbClr val="AE97C9"/>
        </a:solidFill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F17A652-8D43-4F00-9E39-1C0A77A1B77A}" type="parTrans" cxnId="{1E2EFD2C-E628-4A9E-9112-76144F6D832A}">
      <dgm:prSet/>
      <dgm:spPr/>
      <dgm:t>
        <a:bodyPr/>
        <a:lstStyle/>
        <a:p>
          <a:endParaRPr lang="ru-RU"/>
        </a:p>
      </dgm:t>
    </dgm:pt>
    <dgm:pt modelId="{EBDED071-B83D-4F24-B7E1-36E0E7401E71}" type="sibTrans" cxnId="{1E2EFD2C-E628-4A9E-9112-76144F6D832A}">
      <dgm:prSet/>
      <dgm:spPr/>
      <dgm:t>
        <a:bodyPr/>
        <a:lstStyle/>
        <a:p>
          <a:endParaRPr lang="ru-RU"/>
        </a:p>
      </dgm:t>
    </dgm:pt>
    <dgm:pt modelId="{D140335F-98D1-4B85-8392-4AB549D96A6B}">
      <dgm:prSet phldrT="[Текст]"/>
      <dgm:spPr/>
      <dgm:t>
        <a:bodyPr/>
        <a:lstStyle/>
        <a:p>
          <a:endParaRPr lang="ru-RU" dirty="0"/>
        </a:p>
      </dgm:t>
    </dgm:pt>
    <dgm:pt modelId="{8EBABC5B-0CC9-4EF4-82BB-DF84711B8C49}" type="parTrans" cxnId="{F015F840-A33A-4F6F-B386-62A9F7D741E1}">
      <dgm:prSet/>
      <dgm:spPr/>
      <dgm:t>
        <a:bodyPr/>
        <a:lstStyle/>
        <a:p>
          <a:endParaRPr lang="ru-RU"/>
        </a:p>
      </dgm:t>
    </dgm:pt>
    <dgm:pt modelId="{4D270FA1-4CE1-438E-A063-F1A76B804433}" type="sibTrans" cxnId="{F015F840-A33A-4F6F-B386-62A9F7D741E1}">
      <dgm:prSet/>
      <dgm:spPr/>
      <dgm:t>
        <a:bodyPr/>
        <a:lstStyle/>
        <a:p>
          <a:endParaRPr lang="ru-RU"/>
        </a:p>
      </dgm:t>
    </dgm:pt>
    <dgm:pt modelId="{928BABDE-41D7-4D7A-A2B5-2073892EE9EC}">
      <dgm:prSet phldrT="[Текст]"/>
      <dgm:spPr/>
      <dgm:t>
        <a:bodyPr/>
        <a:lstStyle/>
        <a:p>
          <a:endParaRPr lang="ru-RU" dirty="0"/>
        </a:p>
      </dgm:t>
    </dgm:pt>
    <dgm:pt modelId="{A6E110CF-6F96-4AA6-90CE-B5A5AB8B843E}" type="parTrans" cxnId="{9419A1AB-096B-426F-8BEB-F9AD316101BC}">
      <dgm:prSet/>
      <dgm:spPr/>
      <dgm:t>
        <a:bodyPr/>
        <a:lstStyle/>
        <a:p>
          <a:endParaRPr lang="ru-RU"/>
        </a:p>
      </dgm:t>
    </dgm:pt>
    <dgm:pt modelId="{E66CEFEA-1F34-4A21-A523-9085C6BA4846}" type="sibTrans" cxnId="{9419A1AB-096B-426F-8BEB-F9AD316101BC}">
      <dgm:prSet/>
      <dgm:spPr/>
      <dgm:t>
        <a:bodyPr/>
        <a:lstStyle/>
        <a:p>
          <a:endParaRPr lang="ru-RU"/>
        </a:p>
      </dgm:t>
    </dgm:pt>
    <dgm:pt modelId="{15498C18-B6A3-479D-8515-9B65BDB025D7}">
      <dgm:prSet phldrT="[Текст]"/>
      <dgm:spPr>
        <a:solidFill>
          <a:srgbClr val="6BC3DB"/>
        </a:solidFill>
      </dgm:spPr>
      <dgm:t>
        <a:bodyPr/>
        <a:lstStyle/>
        <a:p>
          <a:endParaRPr lang="ru-RU" dirty="0"/>
        </a:p>
      </dgm:t>
    </dgm:pt>
    <dgm:pt modelId="{0D789148-F579-4BC6-8AAE-4B428E184735}" type="parTrans" cxnId="{D469E073-276F-4210-882A-738B4EEE75E0}">
      <dgm:prSet/>
      <dgm:spPr/>
      <dgm:t>
        <a:bodyPr/>
        <a:lstStyle/>
        <a:p>
          <a:endParaRPr lang="ru-RU"/>
        </a:p>
      </dgm:t>
    </dgm:pt>
    <dgm:pt modelId="{EBF53B27-831A-4F15-B6E3-5A2ACC42B101}" type="sibTrans" cxnId="{D469E073-276F-4210-882A-738B4EEE75E0}">
      <dgm:prSet/>
      <dgm:spPr/>
      <dgm:t>
        <a:bodyPr/>
        <a:lstStyle/>
        <a:p>
          <a:endParaRPr lang="ru-RU"/>
        </a:p>
      </dgm:t>
    </dgm:pt>
    <dgm:pt modelId="{2834F0BB-2EA7-49A6-ADA7-7FC8C5A31993}" type="pres">
      <dgm:prSet presAssocID="{AD9A0870-CC69-441D-BE1B-5055AEFD07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6EB42-F402-484D-804D-57D307C0C2C5}" type="pres">
      <dgm:prSet presAssocID="{001E39DA-5E9C-46FA-8C6F-5CC7B4F428D7}" presName="linNode" presStyleCnt="0"/>
      <dgm:spPr/>
    </dgm:pt>
    <dgm:pt modelId="{EE48131A-3A31-46F4-8135-FE74FBD1880C}" type="pres">
      <dgm:prSet presAssocID="{001E39DA-5E9C-46FA-8C6F-5CC7B4F428D7}" presName="parentText" presStyleLbl="node1" presStyleIdx="0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8B8B-B23E-4941-9BEA-9AC2C1614C61}" type="pres">
      <dgm:prSet presAssocID="{001E39DA-5E9C-46FA-8C6F-5CC7B4F428D7}" presName="descendantText" presStyleLbl="alignAccFollowNode1" presStyleIdx="0" presStyleCnt="4" custScaleX="110997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94F9C-8DFE-488B-94FA-AEB5F2C43801}" type="pres">
      <dgm:prSet presAssocID="{426E7D18-22B9-47F5-ADBB-7CD79F189D41}" presName="sp" presStyleCnt="0"/>
      <dgm:spPr/>
    </dgm:pt>
    <dgm:pt modelId="{091927D8-3052-44EE-A081-65808B0B9A88}" type="pres">
      <dgm:prSet presAssocID="{F01B7920-66D2-4244-A4D4-EE47CFEE306A}" presName="linNode" presStyleCnt="0"/>
      <dgm:spPr/>
    </dgm:pt>
    <dgm:pt modelId="{806103D4-8389-434C-A70C-63774D489DD2}" type="pres">
      <dgm:prSet presAssocID="{F01B7920-66D2-4244-A4D4-EE47CFEE306A}" presName="parentText" presStyleLbl="node1" presStyleIdx="1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B69F5-D3B2-404C-8599-703C86E78FB5}" type="pres">
      <dgm:prSet presAssocID="{F01B7920-66D2-4244-A4D4-EE47CFEE306A}" presName="descendantText" presStyleLbl="alignAccFollowNode1" presStyleIdx="1" presStyleCnt="4" custScaleX="112420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780B-7A2D-4E84-BA6F-8B51D0D775D1}" type="pres">
      <dgm:prSet presAssocID="{23964C64-AAE8-482F-AAD6-F267B4932F40}" presName="sp" presStyleCnt="0"/>
      <dgm:spPr/>
    </dgm:pt>
    <dgm:pt modelId="{A621CEA0-1646-4F7E-9C22-197DC90E6018}" type="pres">
      <dgm:prSet presAssocID="{F6594465-D11C-4BFD-ABC3-5BD2C24F72C1}" presName="linNode" presStyleCnt="0"/>
      <dgm:spPr/>
    </dgm:pt>
    <dgm:pt modelId="{79B7AF81-C2CB-4429-90C9-18CAE0FE93A0}" type="pres">
      <dgm:prSet presAssocID="{F6594465-D11C-4BFD-ABC3-5BD2C24F72C1}" presName="parentText" presStyleLbl="node1" presStyleIdx="2" presStyleCnt="4" custScaleX="54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2B9D9-5C52-4FD6-881B-47AD73E07346}" type="pres">
      <dgm:prSet presAssocID="{F6594465-D11C-4BFD-ABC3-5BD2C24F72C1}" presName="descendantText" presStyleLbl="alignAccFollowNode1" presStyleIdx="2" presStyleCnt="4" custScaleX="110963" custScaleY="99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E7E26-B77E-48BA-97CA-379F93317F8B}" type="pres">
      <dgm:prSet presAssocID="{EBDED071-B83D-4F24-B7E1-36E0E7401E71}" presName="sp" presStyleCnt="0"/>
      <dgm:spPr/>
    </dgm:pt>
    <dgm:pt modelId="{59B91A9A-FAE0-4EC0-A649-9156584C227D}" type="pres">
      <dgm:prSet presAssocID="{15498C18-B6A3-479D-8515-9B65BDB025D7}" presName="linNode" presStyleCnt="0"/>
      <dgm:spPr/>
    </dgm:pt>
    <dgm:pt modelId="{A5C877C1-7FC0-41B2-AE89-14F407E8DEAB}" type="pres">
      <dgm:prSet presAssocID="{15498C18-B6A3-479D-8515-9B65BDB025D7}" presName="parentText" presStyleLbl="node1" presStyleIdx="3" presStyleCnt="4" custScaleX="556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1872-1C24-47FE-A81B-F44194F5A291}" type="pres">
      <dgm:prSet presAssocID="{15498C18-B6A3-479D-8515-9B65BDB025D7}" presName="descendantText" presStyleLbl="alignAccFollowNode1" presStyleIdx="3" presStyleCnt="4" custScaleX="11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111C0-89B4-44D0-AF10-3F072051E9A3}" srcId="{F01B7920-66D2-4244-A4D4-EE47CFEE306A}" destId="{128B8EA1-74C2-491D-835E-FD43426590E2}" srcOrd="0" destOrd="0" parTransId="{C4F887E3-F491-4724-8DCF-8C66B900D1D5}" sibTransId="{724B9B0B-8327-41E5-9104-54AC0C6E5BD0}"/>
    <dgm:cxn modelId="{13AAF4B4-51F6-4827-B17B-FB09004F4025}" type="presOf" srcId="{AD9A0870-CC69-441D-BE1B-5055AEFD0790}" destId="{2834F0BB-2EA7-49A6-ADA7-7FC8C5A31993}" srcOrd="0" destOrd="0" presId="urn:microsoft.com/office/officeart/2005/8/layout/vList5"/>
    <dgm:cxn modelId="{0FB6771A-35DC-4C1E-9594-F73A55D41BEE}" type="presOf" srcId="{F6594465-D11C-4BFD-ABC3-5BD2C24F72C1}" destId="{79B7AF81-C2CB-4429-90C9-18CAE0FE93A0}" srcOrd="0" destOrd="0" presId="urn:microsoft.com/office/officeart/2005/8/layout/vList5"/>
    <dgm:cxn modelId="{F015F840-A33A-4F6F-B386-62A9F7D741E1}" srcId="{15498C18-B6A3-479D-8515-9B65BDB025D7}" destId="{D140335F-98D1-4B85-8392-4AB549D96A6B}" srcOrd="0" destOrd="0" parTransId="{8EBABC5B-0CC9-4EF4-82BB-DF84711B8C49}" sibTransId="{4D270FA1-4CE1-438E-A063-F1A76B804433}"/>
    <dgm:cxn modelId="{DFB77838-F051-4C05-85A4-F8CD3DCFEA10}" srcId="{001E39DA-5E9C-46FA-8C6F-5CC7B4F428D7}" destId="{CC7BF3CE-C40A-45B0-AEB2-610E25F38CBE}" srcOrd="0" destOrd="0" parTransId="{4CCE7808-6EE4-4444-BE99-BE5A7ACDA4C1}" sibTransId="{A893A722-8F18-47B2-8979-D965FA383605}"/>
    <dgm:cxn modelId="{9419A1AB-096B-426F-8BEB-F9AD316101BC}" srcId="{F6594465-D11C-4BFD-ABC3-5BD2C24F72C1}" destId="{928BABDE-41D7-4D7A-A2B5-2073892EE9EC}" srcOrd="0" destOrd="0" parTransId="{A6E110CF-6F96-4AA6-90CE-B5A5AB8B843E}" sibTransId="{E66CEFEA-1F34-4A21-A523-9085C6BA4846}"/>
    <dgm:cxn modelId="{A42B7791-684B-4382-8D0A-AE2337D82D22}" type="presOf" srcId="{128B8EA1-74C2-491D-835E-FD43426590E2}" destId="{997B69F5-D3B2-404C-8599-703C86E78FB5}" srcOrd="0" destOrd="0" presId="urn:microsoft.com/office/officeart/2005/8/layout/vList5"/>
    <dgm:cxn modelId="{75CB028F-0E89-4C97-A4A7-22883848C004}" type="presOf" srcId="{928BABDE-41D7-4D7A-A2B5-2073892EE9EC}" destId="{4C92B9D9-5C52-4FD6-881B-47AD73E07346}" srcOrd="0" destOrd="0" presId="urn:microsoft.com/office/officeart/2005/8/layout/vList5"/>
    <dgm:cxn modelId="{314EF648-F487-4079-9721-960F4CC95EB3}" type="presOf" srcId="{CC7BF3CE-C40A-45B0-AEB2-610E25F38CBE}" destId="{4DEE8B8B-B23E-4941-9BEA-9AC2C1614C61}" srcOrd="0" destOrd="0" presId="urn:microsoft.com/office/officeart/2005/8/layout/vList5"/>
    <dgm:cxn modelId="{7FB2E257-1BBD-4335-9F5B-1021E39C18CB}" type="presOf" srcId="{15498C18-B6A3-479D-8515-9B65BDB025D7}" destId="{A5C877C1-7FC0-41B2-AE89-14F407E8DEAB}" srcOrd="0" destOrd="0" presId="urn:microsoft.com/office/officeart/2005/8/layout/vList5"/>
    <dgm:cxn modelId="{AD37E2D8-4D67-4495-A864-83C49BF8CC4E}" srcId="{AD9A0870-CC69-441D-BE1B-5055AEFD0790}" destId="{001E39DA-5E9C-46FA-8C6F-5CC7B4F428D7}" srcOrd="0" destOrd="0" parTransId="{0EF7316A-2B7E-4DAD-8C49-1E112E00D386}" sibTransId="{426E7D18-22B9-47F5-ADBB-7CD79F189D41}"/>
    <dgm:cxn modelId="{D469E073-276F-4210-882A-738B4EEE75E0}" srcId="{AD9A0870-CC69-441D-BE1B-5055AEFD0790}" destId="{15498C18-B6A3-479D-8515-9B65BDB025D7}" srcOrd="3" destOrd="0" parTransId="{0D789148-F579-4BC6-8AAE-4B428E184735}" sibTransId="{EBF53B27-831A-4F15-B6E3-5A2ACC42B101}"/>
    <dgm:cxn modelId="{83F29A9E-2666-4B1D-B798-7EA31B2B03AB}" type="presOf" srcId="{001E39DA-5E9C-46FA-8C6F-5CC7B4F428D7}" destId="{EE48131A-3A31-46F4-8135-FE74FBD1880C}" srcOrd="0" destOrd="0" presId="urn:microsoft.com/office/officeart/2005/8/layout/vList5"/>
    <dgm:cxn modelId="{12BB9DFF-713A-47C4-8A62-DCEA07FE1363}" type="presOf" srcId="{F01B7920-66D2-4244-A4D4-EE47CFEE306A}" destId="{806103D4-8389-434C-A70C-63774D489DD2}" srcOrd="0" destOrd="0" presId="urn:microsoft.com/office/officeart/2005/8/layout/vList5"/>
    <dgm:cxn modelId="{F94AFAA5-B481-41A3-B355-51D631E4FCB2}" type="presOf" srcId="{D140335F-98D1-4B85-8392-4AB549D96A6B}" destId="{6D771872-1C24-47FE-A81B-F44194F5A291}" srcOrd="0" destOrd="0" presId="urn:microsoft.com/office/officeart/2005/8/layout/vList5"/>
    <dgm:cxn modelId="{627133FF-F6F5-4178-8FC2-4E39AD9673CD}" srcId="{AD9A0870-CC69-441D-BE1B-5055AEFD0790}" destId="{F01B7920-66D2-4244-A4D4-EE47CFEE306A}" srcOrd="1" destOrd="0" parTransId="{EC9B95FB-A776-4A4C-B2D3-E291756C8610}" sibTransId="{23964C64-AAE8-482F-AAD6-F267B4932F40}"/>
    <dgm:cxn modelId="{1E2EFD2C-E628-4A9E-9112-76144F6D832A}" srcId="{AD9A0870-CC69-441D-BE1B-5055AEFD0790}" destId="{F6594465-D11C-4BFD-ABC3-5BD2C24F72C1}" srcOrd="2" destOrd="0" parTransId="{2F17A652-8D43-4F00-9E39-1C0A77A1B77A}" sibTransId="{EBDED071-B83D-4F24-B7E1-36E0E7401E71}"/>
    <dgm:cxn modelId="{9F9126BF-7D7F-4FD1-95E7-CCA52D8177BD}" type="presParOf" srcId="{2834F0BB-2EA7-49A6-ADA7-7FC8C5A31993}" destId="{FD56EB42-F402-484D-804D-57D307C0C2C5}" srcOrd="0" destOrd="0" presId="urn:microsoft.com/office/officeart/2005/8/layout/vList5"/>
    <dgm:cxn modelId="{EE982277-6BAF-4BF2-853C-9E8536AE4DDA}" type="presParOf" srcId="{FD56EB42-F402-484D-804D-57D307C0C2C5}" destId="{EE48131A-3A31-46F4-8135-FE74FBD1880C}" srcOrd="0" destOrd="0" presId="urn:microsoft.com/office/officeart/2005/8/layout/vList5"/>
    <dgm:cxn modelId="{644B12FB-C07F-4848-B272-80A57A6E9FF4}" type="presParOf" srcId="{FD56EB42-F402-484D-804D-57D307C0C2C5}" destId="{4DEE8B8B-B23E-4941-9BEA-9AC2C1614C61}" srcOrd="1" destOrd="0" presId="urn:microsoft.com/office/officeart/2005/8/layout/vList5"/>
    <dgm:cxn modelId="{9588ED20-5E1C-4295-84B2-493A9D61CC9C}" type="presParOf" srcId="{2834F0BB-2EA7-49A6-ADA7-7FC8C5A31993}" destId="{0C094F9C-8DFE-488B-94FA-AEB5F2C43801}" srcOrd="1" destOrd="0" presId="urn:microsoft.com/office/officeart/2005/8/layout/vList5"/>
    <dgm:cxn modelId="{EE9AACD6-FDB8-4D21-9E3C-B1780B79F4E3}" type="presParOf" srcId="{2834F0BB-2EA7-49A6-ADA7-7FC8C5A31993}" destId="{091927D8-3052-44EE-A081-65808B0B9A88}" srcOrd="2" destOrd="0" presId="urn:microsoft.com/office/officeart/2005/8/layout/vList5"/>
    <dgm:cxn modelId="{EE0880EC-741E-41D6-814F-E2E1BD166AE8}" type="presParOf" srcId="{091927D8-3052-44EE-A081-65808B0B9A88}" destId="{806103D4-8389-434C-A70C-63774D489DD2}" srcOrd="0" destOrd="0" presId="urn:microsoft.com/office/officeart/2005/8/layout/vList5"/>
    <dgm:cxn modelId="{8694F248-D4CD-4504-9A76-518A724E2666}" type="presParOf" srcId="{091927D8-3052-44EE-A081-65808B0B9A88}" destId="{997B69F5-D3B2-404C-8599-703C86E78FB5}" srcOrd="1" destOrd="0" presId="urn:microsoft.com/office/officeart/2005/8/layout/vList5"/>
    <dgm:cxn modelId="{5361E0BD-8DB2-480B-A56F-E811A186287E}" type="presParOf" srcId="{2834F0BB-2EA7-49A6-ADA7-7FC8C5A31993}" destId="{0C4F780B-7A2D-4E84-BA6F-8B51D0D775D1}" srcOrd="3" destOrd="0" presId="urn:microsoft.com/office/officeart/2005/8/layout/vList5"/>
    <dgm:cxn modelId="{0FC425CD-4319-40A1-A59A-5B052A87DBF2}" type="presParOf" srcId="{2834F0BB-2EA7-49A6-ADA7-7FC8C5A31993}" destId="{A621CEA0-1646-4F7E-9C22-197DC90E6018}" srcOrd="4" destOrd="0" presId="urn:microsoft.com/office/officeart/2005/8/layout/vList5"/>
    <dgm:cxn modelId="{12C693B6-888F-4971-9772-672B5222D1ED}" type="presParOf" srcId="{A621CEA0-1646-4F7E-9C22-197DC90E6018}" destId="{79B7AF81-C2CB-4429-90C9-18CAE0FE93A0}" srcOrd="0" destOrd="0" presId="urn:microsoft.com/office/officeart/2005/8/layout/vList5"/>
    <dgm:cxn modelId="{DFF7FAFB-3DF4-4534-9F47-D81350695C6E}" type="presParOf" srcId="{A621CEA0-1646-4F7E-9C22-197DC90E6018}" destId="{4C92B9D9-5C52-4FD6-881B-47AD73E07346}" srcOrd="1" destOrd="0" presId="urn:microsoft.com/office/officeart/2005/8/layout/vList5"/>
    <dgm:cxn modelId="{4CF23B14-D736-4CE2-BCDC-24A5B7B38E8C}" type="presParOf" srcId="{2834F0BB-2EA7-49A6-ADA7-7FC8C5A31993}" destId="{7F0E7E26-B77E-48BA-97CA-379F93317F8B}" srcOrd="5" destOrd="0" presId="urn:microsoft.com/office/officeart/2005/8/layout/vList5"/>
    <dgm:cxn modelId="{281368DC-66E2-4D52-8EFE-844033401FD7}" type="presParOf" srcId="{2834F0BB-2EA7-49A6-ADA7-7FC8C5A31993}" destId="{59B91A9A-FAE0-4EC0-A649-9156584C227D}" srcOrd="6" destOrd="0" presId="urn:microsoft.com/office/officeart/2005/8/layout/vList5"/>
    <dgm:cxn modelId="{07C64CAD-B15B-4492-A8C9-B05707951FE5}" type="presParOf" srcId="{59B91A9A-FAE0-4EC0-A649-9156584C227D}" destId="{A5C877C1-7FC0-41B2-AE89-14F407E8DEAB}" srcOrd="0" destOrd="0" presId="urn:microsoft.com/office/officeart/2005/8/layout/vList5"/>
    <dgm:cxn modelId="{5D1ED727-0627-4551-AF3D-E0D4DF17EF1E}" type="presParOf" srcId="{59B91A9A-FAE0-4EC0-A649-9156584C227D}" destId="{6D771872-1C24-47FE-A81B-F44194F5A2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Оплата счетов за ЖКУ</a:t>
          </a:r>
          <a:endParaRPr lang="ru-RU" sz="1700" b="1" dirty="0">
            <a:solidFill>
              <a:schemeClr val="tx1"/>
            </a:solidFill>
            <a:latin typeface="Calibri" pitchFamily="34" charset="0"/>
          </a:endParaRP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Электронное голосование </a:t>
          </a:r>
          <a:b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</a:b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 общих собраниях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Заключение в электронной форме договоров управления и </a:t>
          </a:r>
          <a:r>
            <a:rPr lang="ru-RU" sz="1700" b="1" dirty="0" err="1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ресурсоснабжения</a:t>
          </a:r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 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Направление обращений в органы власти, в УО и РСО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2583D9FC-1F47-4616-821D-42A597D088F6}">
      <dgm:prSet phldrT="[Текст]" custT="1"/>
      <dgm:spPr>
        <a:solidFill>
          <a:srgbClr val="EAA56C"/>
        </a:solidFill>
      </dgm:spPr>
      <dgm:t>
        <a:bodyPr/>
        <a:lstStyle/>
        <a:p>
          <a:pPr algn="r"/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Обсуждение актуальных вопросов на форуме</a:t>
          </a:r>
          <a:endParaRPr lang="ru-RU" sz="1700" b="1" dirty="0">
            <a:solidFill>
              <a:schemeClr val="tx1"/>
            </a:solidFill>
            <a:latin typeface="Calibri" pitchFamily="34" charset="0"/>
            <a:ea typeface="+mn-ea"/>
            <a:cs typeface="+mn-cs"/>
          </a:endParaRPr>
        </a:p>
      </dgm:t>
    </dgm:pt>
    <dgm:pt modelId="{66AA8D09-D02A-4391-A9AC-A81FB9983887}" type="parTrans" cxnId="{465748E3-8EA4-4547-A175-FBE38E5B1093}">
      <dgm:prSet/>
      <dgm:spPr/>
      <dgm:t>
        <a:bodyPr/>
        <a:lstStyle/>
        <a:p>
          <a:endParaRPr lang="ru-RU"/>
        </a:p>
      </dgm:t>
    </dgm:pt>
    <dgm:pt modelId="{6B6B2730-4806-427D-A102-70B1006CAC73}" type="sibTrans" cxnId="{465748E3-8EA4-4547-A175-FBE38E5B1093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B2A9B934-2EB3-4477-9127-6820996E302D}" type="pres">
      <dgm:prSet presAssocID="{2583D9FC-1F47-4616-821D-42A597D088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55B0-A2CA-48FF-8516-3920746F31E1}" type="pres">
      <dgm:prSet presAssocID="{2583D9FC-1F47-4616-821D-42A597D088F6}" presName="accent_5" presStyleCnt="0"/>
      <dgm:spPr/>
    </dgm:pt>
    <dgm:pt modelId="{7095DC35-4E3E-4048-BDE8-7210A3894CE5}" type="pres">
      <dgm:prSet presAssocID="{2583D9FC-1F47-4616-821D-42A597D088F6}" presName="accentRepeatNode" presStyleLbl="solidFgAcc1" presStyleIdx="4" presStyleCnt="5"/>
      <dgm:spPr/>
    </dgm:pt>
  </dgm:ptLst>
  <dgm:cxnLst>
    <dgm:cxn modelId="{465748E3-8EA4-4547-A175-FBE38E5B1093}" srcId="{2E9E7DDE-9540-4F2E-807D-3A3828E66A53}" destId="{2583D9FC-1F47-4616-821D-42A597D088F6}" srcOrd="4" destOrd="0" parTransId="{66AA8D09-D02A-4391-A9AC-A81FB9983887}" sibTransId="{6B6B2730-4806-427D-A102-70B1006CAC73}"/>
    <dgm:cxn modelId="{C28DA0A0-C0DA-4801-91BB-1A6A9C6738B0}" type="presOf" srcId="{1526DB3F-B81C-49BC-B5AF-8D00E43D39BF}" destId="{7BF38BCB-85DA-4787-9589-164950DD849D}" srcOrd="0" destOrd="0" presId="urn:microsoft.com/office/officeart/2008/layout/VerticalCurvedList"/>
    <dgm:cxn modelId="{A154FB36-B5AE-4195-9DF4-FD4F1B3AE320}" type="presOf" srcId="{6E26C959-1383-4FE0-82B3-7F32EFB537E4}" destId="{BB513D4C-C6C8-4664-9495-F8067558690B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F8D905D5-29CC-405B-BE8C-AAC5E0EA6B7B}" type="presOf" srcId="{2583D9FC-1F47-4616-821D-42A597D088F6}" destId="{B2A9B934-2EB3-4477-9127-6820996E302D}" srcOrd="0" destOrd="0" presId="urn:microsoft.com/office/officeart/2008/layout/VerticalCurvedList"/>
    <dgm:cxn modelId="{98904047-186E-4E6F-9911-69092E8AFECB}" type="presOf" srcId="{A33B98F0-0BAD-4BD7-B4B8-67F8CDC1D745}" destId="{5074C04B-E624-441B-AEA5-A40FD273785C}" srcOrd="0" destOrd="0" presId="urn:microsoft.com/office/officeart/2008/layout/VerticalCurvedList"/>
    <dgm:cxn modelId="{13C43194-B0E2-4D65-A3D3-6206AD0E2844}" type="presOf" srcId="{991ED693-9D1B-48E0-82C1-F65A78668D59}" destId="{50D2100A-BC29-4B3C-B0B0-53015594BEC9}" srcOrd="0" destOrd="0" presId="urn:microsoft.com/office/officeart/2008/layout/VerticalCurvedList"/>
    <dgm:cxn modelId="{27ABACB5-FDEE-429E-96FF-E290B538F5BA}" type="presOf" srcId="{FC0FA363-0BB6-412C-A4EB-64747D334962}" destId="{51FD8B36-B369-49C6-815B-A9FE8B1638FF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382AEBBD-E149-4E42-B7D5-00DB5A79E380}" type="presOf" srcId="{2E9E7DDE-9540-4F2E-807D-3A3828E66A53}" destId="{3503833D-8EB4-4537-8B03-873225CBAECC}" srcOrd="0" destOrd="0" presId="urn:microsoft.com/office/officeart/2008/layout/VerticalCurvedList"/>
    <dgm:cxn modelId="{332902E3-CB4C-40ED-A2E3-7E0DF55AB0B1}" type="presParOf" srcId="{3503833D-8EB4-4537-8B03-873225CBAECC}" destId="{087057A5-C9E4-4E07-8A69-C463905A045A}" srcOrd="0" destOrd="0" presId="urn:microsoft.com/office/officeart/2008/layout/VerticalCurvedList"/>
    <dgm:cxn modelId="{530602D9-9A88-4356-8CAB-B70276F6192F}" type="presParOf" srcId="{087057A5-C9E4-4E07-8A69-C463905A045A}" destId="{05CAA6AA-7C7F-4381-9A9D-DFB0C25386F5}" srcOrd="0" destOrd="0" presId="urn:microsoft.com/office/officeart/2008/layout/VerticalCurvedList"/>
    <dgm:cxn modelId="{40C2D86D-FCEC-4A2A-A949-6E08C1A3E977}" type="presParOf" srcId="{05CAA6AA-7C7F-4381-9A9D-DFB0C25386F5}" destId="{752D358C-FED0-4DB3-B9C6-42A5EC9CD41C}" srcOrd="0" destOrd="0" presId="urn:microsoft.com/office/officeart/2008/layout/VerticalCurvedList"/>
    <dgm:cxn modelId="{DD291AE9-3DA2-4908-9081-607AC2EEE664}" type="presParOf" srcId="{05CAA6AA-7C7F-4381-9A9D-DFB0C25386F5}" destId="{5074C04B-E624-441B-AEA5-A40FD273785C}" srcOrd="1" destOrd="0" presId="urn:microsoft.com/office/officeart/2008/layout/VerticalCurvedList"/>
    <dgm:cxn modelId="{C3EBDD90-CC51-4BFD-B5FA-7FBE38477CE8}" type="presParOf" srcId="{05CAA6AA-7C7F-4381-9A9D-DFB0C25386F5}" destId="{488333C4-ACFD-4238-87F6-CA92B20F8EED}" srcOrd="2" destOrd="0" presId="urn:microsoft.com/office/officeart/2008/layout/VerticalCurvedList"/>
    <dgm:cxn modelId="{7F526FDF-1730-4069-8DEA-FA9FDCECEF27}" type="presParOf" srcId="{05CAA6AA-7C7F-4381-9A9D-DFB0C25386F5}" destId="{0EE9437E-DBA9-4D6F-811B-B4956DAA32A3}" srcOrd="3" destOrd="0" presId="urn:microsoft.com/office/officeart/2008/layout/VerticalCurvedList"/>
    <dgm:cxn modelId="{1DD80B9F-5DD2-4C16-926B-7E7B5552A12E}" type="presParOf" srcId="{087057A5-C9E4-4E07-8A69-C463905A045A}" destId="{BB513D4C-C6C8-4664-9495-F8067558690B}" srcOrd="1" destOrd="0" presId="urn:microsoft.com/office/officeart/2008/layout/VerticalCurvedList"/>
    <dgm:cxn modelId="{0B1AD196-0871-44D3-B7B3-5B3D1986A0B0}" type="presParOf" srcId="{087057A5-C9E4-4E07-8A69-C463905A045A}" destId="{DF007BFD-EB78-46AA-9CAD-0CF6D53A6FD3}" srcOrd="2" destOrd="0" presId="urn:microsoft.com/office/officeart/2008/layout/VerticalCurvedList"/>
    <dgm:cxn modelId="{B14BE1B9-2F57-4364-A7B3-0D75EB8B69F7}" type="presParOf" srcId="{DF007BFD-EB78-46AA-9CAD-0CF6D53A6FD3}" destId="{46ABCDB1-4710-4C09-BB1A-47CAA85163EF}" srcOrd="0" destOrd="0" presId="urn:microsoft.com/office/officeart/2008/layout/VerticalCurvedList"/>
    <dgm:cxn modelId="{3DC90E08-F02E-4818-9DCC-04D9FC2C454F}" type="presParOf" srcId="{087057A5-C9E4-4E07-8A69-C463905A045A}" destId="{51FD8B36-B369-49C6-815B-A9FE8B1638FF}" srcOrd="3" destOrd="0" presId="urn:microsoft.com/office/officeart/2008/layout/VerticalCurvedList"/>
    <dgm:cxn modelId="{4ACE9373-2A2B-4C32-9154-C5CBC6E63603}" type="presParOf" srcId="{087057A5-C9E4-4E07-8A69-C463905A045A}" destId="{F97F0EDD-76EF-419A-9205-C801D59A533E}" srcOrd="4" destOrd="0" presId="urn:microsoft.com/office/officeart/2008/layout/VerticalCurvedList"/>
    <dgm:cxn modelId="{7B122157-A4FF-4391-9190-5BDF8B613734}" type="presParOf" srcId="{F97F0EDD-76EF-419A-9205-C801D59A533E}" destId="{8D512865-5037-414E-945A-87B761DA048A}" srcOrd="0" destOrd="0" presId="urn:microsoft.com/office/officeart/2008/layout/VerticalCurvedList"/>
    <dgm:cxn modelId="{00E45F5F-A1E0-4AC2-8075-9E18AE44EF99}" type="presParOf" srcId="{087057A5-C9E4-4E07-8A69-C463905A045A}" destId="{50D2100A-BC29-4B3C-B0B0-53015594BEC9}" srcOrd="5" destOrd="0" presId="urn:microsoft.com/office/officeart/2008/layout/VerticalCurvedList"/>
    <dgm:cxn modelId="{6B63447B-5E72-4763-BC49-5A8DE29B596D}" type="presParOf" srcId="{087057A5-C9E4-4E07-8A69-C463905A045A}" destId="{7F7EF555-6394-43C0-830F-3D231D77E1E2}" srcOrd="6" destOrd="0" presId="urn:microsoft.com/office/officeart/2008/layout/VerticalCurvedList"/>
    <dgm:cxn modelId="{7134B455-25CF-49B2-A7C4-B38931F3002D}" type="presParOf" srcId="{7F7EF555-6394-43C0-830F-3D231D77E1E2}" destId="{B0EE1342-527A-4BF6-BFF9-CC76DCFC08CA}" srcOrd="0" destOrd="0" presId="urn:microsoft.com/office/officeart/2008/layout/VerticalCurvedList"/>
    <dgm:cxn modelId="{BBB0A817-2572-41FD-8033-644DE1C5B3BE}" type="presParOf" srcId="{087057A5-C9E4-4E07-8A69-C463905A045A}" destId="{7BF38BCB-85DA-4787-9589-164950DD849D}" srcOrd="7" destOrd="0" presId="urn:microsoft.com/office/officeart/2008/layout/VerticalCurvedList"/>
    <dgm:cxn modelId="{51AB69CC-0C0C-42FA-A6F2-D9305702B91A}" type="presParOf" srcId="{087057A5-C9E4-4E07-8A69-C463905A045A}" destId="{0CDB3C73-788E-4FBC-9027-BD3CAD8EB4EB}" srcOrd="8" destOrd="0" presId="urn:microsoft.com/office/officeart/2008/layout/VerticalCurvedList"/>
    <dgm:cxn modelId="{7ECCC866-1B06-41DF-BF3B-54BBBBCBE239}" type="presParOf" srcId="{0CDB3C73-788E-4FBC-9027-BD3CAD8EB4EB}" destId="{82D7C35A-1433-486F-AA37-5B3AB0FE196F}" srcOrd="0" destOrd="0" presId="urn:microsoft.com/office/officeart/2008/layout/VerticalCurvedList"/>
    <dgm:cxn modelId="{DD814FD4-99E5-40F2-A162-0E66FDB721C3}" type="presParOf" srcId="{087057A5-C9E4-4E07-8A69-C463905A045A}" destId="{B2A9B934-2EB3-4477-9127-6820996E302D}" srcOrd="9" destOrd="0" presId="urn:microsoft.com/office/officeart/2008/layout/VerticalCurvedList"/>
    <dgm:cxn modelId="{B544B64B-0A30-42E9-81AE-3901487729FA}" type="presParOf" srcId="{087057A5-C9E4-4E07-8A69-C463905A045A}" destId="{180955B0-A2CA-48FF-8516-3920746F31E1}" srcOrd="10" destOrd="0" presId="urn:microsoft.com/office/officeart/2008/layout/VerticalCurvedList"/>
    <dgm:cxn modelId="{B0F6FA5D-01EB-40EC-B719-1538F05698C3}" type="presParOf" srcId="{180955B0-A2CA-48FF-8516-3920746F31E1}" destId="{7095DC35-4E3E-4048-BDE8-7210A389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E7DDE-9540-4F2E-807D-3A3828E66A5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6C959-1383-4FE0-82B3-7F32EFB537E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Ввод показаний приборов учета</a:t>
          </a:r>
        </a:p>
      </dgm:t>
    </dgm:pt>
    <dgm:pt modelId="{C6B01F8E-D2C5-4A9A-B5DF-8A8135D8965E}" type="par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A33B98F0-0BAD-4BD7-B4B8-67F8CDC1D745}" type="sibTrans" cxnId="{A8EF1D2C-6354-4A15-A396-32577A4F3612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FC0FA363-0BB6-412C-A4EB-64747D334962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Контроль за работами и услугами по дому</a:t>
          </a:r>
        </a:p>
      </dgm:t>
    </dgm:pt>
    <dgm:pt modelId="{A42E6352-B611-43EF-A677-3B7AB2FE1BF2}" type="par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FBD8F40-18E4-408F-BB7A-8C7402AD0DC3}" type="sibTrans" cxnId="{04D3D474-15B3-4C72-B530-918BECC90E1E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991ED693-9D1B-48E0-82C1-F65A78668D5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Определение рейтинга управляющих организаций </a:t>
          </a:r>
        </a:p>
      </dgm:t>
    </dgm:pt>
    <dgm:pt modelId="{2448974A-D173-4CA1-A926-3E054A061A94}" type="par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0C1DAD7-11A4-4754-896D-50EDA2545185}" type="sibTrans" cxnId="{9D78CF17-BD68-4C25-B667-91B002F45D07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1526DB3F-B81C-49BC-B5AF-8D00E43D39B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бесплатно и в открытом доступе нормативных правовых актов в сфере ЖКХ</a:t>
          </a:r>
        </a:p>
      </dgm:t>
    </dgm:pt>
    <dgm:pt modelId="{65751759-3F96-4B0B-9657-4303A8696D44}" type="par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32644CB1-028B-4B5D-84A5-6714F18C22D5}" type="sibTrans" cxnId="{98CE2712-FA1A-4F49-8F56-2EB4BE8ACC9A}">
      <dgm:prSet/>
      <dgm:spPr/>
      <dgm:t>
        <a:bodyPr/>
        <a:lstStyle/>
        <a:p>
          <a:endParaRPr lang="ru-RU" sz="2000" b="0">
            <a:solidFill>
              <a:schemeClr val="accent1">
                <a:lumMod val="50000"/>
              </a:schemeClr>
            </a:solidFill>
            <a:latin typeface="Calibri" pitchFamily="34" charset="0"/>
          </a:endParaRPr>
        </a:p>
      </dgm:t>
    </dgm:pt>
    <dgm:pt modelId="{097195FA-53C2-4313-AD3E-DFF31ADABBC7}">
      <dgm:prSet phldrT="[Текст]" custT="1"/>
      <dgm:spPr>
        <a:solidFill>
          <a:srgbClr val="EAA56C"/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rPr>
            <a:t>Получение полезной информации  в сфере ЖКХ</a:t>
          </a:r>
        </a:p>
      </dgm:t>
    </dgm:pt>
    <dgm:pt modelId="{76551F9C-DD54-4BE0-9312-A976984B8E52}" type="sibTrans" cxnId="{06419B81-0C8B-48DB-8E8E-783F987683AF}">
      <dgm:prSet/>
      <dgm:spPr/>
      <dgm:t>
        <a:bodyPr/>
        <a:lstStyle/>
        <a:p>
          <a:endParaRPr lang="ru-RU"/>
        </a:p>
      </dgm:t>
    </dgm:pt>
    <dgm:pt modelId="{AA41D86F-F915-4800-8828-CF322D8D165B}" type="parTrans" cxnId="{06419B81-0C8B-48DB-8E8E-783F987683AF}">
      <dgm:prSet/>
      <dgm:spPr/>
      <dgm:t>
        <a:bodyPr/>
        <a:lstStyle/>
        <a:p>
          <a:endParaRPr lang="ru-RU"/>
        </a:p>
      </dgm:t>
    </dgm:pt>
    <dgm:pt modelId="{3503833D-8EB4-4537-8B03-873225CBAECC}" type="pres">
      <dgm:prSet presAssocID="{2E9E7DDE-9540-4F2E-807D-3A3828E66A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057A5-C9E4-4E07-8A69-C463905A045A}" type="pres">
      <dgm:prSet presAssocID="{2E9E7DDE-9540-4F2E-807D-3A3828E66A53}" presName="Name1" presStyleCnt="0"/>
      <dgm:spPr/>
      <dgm:t>
        <a:bodyPr/>
        <a:lstStyle/>
        <a:p>
          <a:endParaRPr lang="ru-RU"/>
        </a:p>
      </dgm:t>
    </dgm:pt>
    <dgm:pt modelId="{05CAA6AA-7C7F-4381-9A9D-DFB0C25386F5}" type="pres">
      <dgm:prSet presAssocID="{2E9E7DDE-9540-4F2E-807D-3A3828E66A53}" presName="cycle" presStyleCnt="0"/>
      <dgm:spPr/>
      <dgm:t>
        <a:bodyPr/>
        <a:lstStyle/>
        <a:p>
          <a:endParaRPr lang="ru-RU"/>
        </a:p>
      </dgm:t>
    </dgm:pt>
    <dgm:pt modelId="{752D358C-FED0-4DB3-B9C6-42A5EC9CD41C}" type="pres">
      <dgm:prSet presAssocID="{2E9E7DDE-9540-4F2E-807D-3A3828E66A53}" presName="srcNode" presStyleLbl="node1" presStyleIdx="0" presStyleCnt="5"/>
      <dgm:spPr/>
      <dgm:t>
        <a:bodyPr/>
        <a:lstStyle/>
        <a:p>
          <a:endParaRPr lang="ru-RU"/>
        </a:p>
      </dgm:t>
    </dgm:pt>
    <dgm:pt modelId="{5074C04B-E624-441B-AEA5-A40FD273785C}" type="pres">
      <dgm:prSet presAssocID="{2E9E7DDE-9540-4F2E-807D-3A3828E66A53}" presName="conn" presStyleLbl="parChTrans1D2" presStyleIdx="0" presStyleCnt="1"/>
      <dgm:spPr/>
      <dgm:t>
        <a:bodyPr/>
        <a:lstStyle/>
        <a:p>
          <a:endParaRPr lang="ru-RU"/>
        </a:p>
      </dgm:t>
    </dgm:pt>
    <dgm:pt modelId="{488333C4-ACFD-4238-87F6-CA92B20F8EED}" type="pres">
      <dgm:prSet presAssocID="{2E9E7DDE-9540-4F2E-807D-3A3828E66A53}" presName="extraNode" presStyleLbl="node1" presStyleIdx="0" presStyleCnt="5"/>
      <dgm:spPr/>
      <dgm:t>
        <a:bodyPr/>
        <a:lstStyle/>
        <a:p>
          <a:endParaRPr lang="ru-RU"/>
        </a:p>
      </dgm:t>
    </dgm:pt>
    <dgm:pt modelId="{0EE9437E-DBA9-4D6F-811B-B4956DAA32A3}" type="pres">
      <dgm:prSet presAssocID="{2E9E7DDE-9540-4F2E-807D-3A3828E66A53}" presName="dstNode" presStyleLbl="node1" presStyleIdx="0" presStyleCnt="5"/>
      <dgm:spPr/>
      <dgm:t>
        <a:bodyPr/>
        <a:lstStyle/>
        <a:p>
          <a:endParaRPr lang="ru-RU"/>
        </a:p>
      </dgm:t>
    </dgm:pt>
    <dgm:pt modelId="{BB513D4C-C6C8-4664-9495-F8067558690B}" type="pres">
      <dgm:prSet presAssocID="{6E26C959-1383-4FE0-82B3-7F32EFB537E4}" presName="text_1" presStyleLbl="node1" presStyleIdx="0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07BFD-EB78-46AA-9CAD-0CF6D53A6FD3}" type="pres">
      <dgm:prSet presAssocID="{6E26C959-1383-4FE0-82B3-7F32EFB537E4}" presName="accent_1" presStyleCnt="0"/>
      <dgm:spPr/>
      <dgm:t>
        <a:bodyPr/>
        <a:lstStyle/>
        <a:p>
          <a:endParaRPr lang="ru-RU"/>
        </a:p>
      </dgm:t>
    </dgm:pt>
    <dgm:pt modelId="{46ABCDB1-4710-4C09-BB1A-47CAA85163EF}" type="pres">
      <dgm:prSet presAssocID="{6E26C959-1383-4FE0-82B3-7F32EFB537E4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51FD8B36-B369-49C6-815B-A9FE8B1638FF}" type="pres">
      <dgm:prSet presAssocID="{FC0FA363-0BB6-412C-A4EB-64747D334962}" presName="text_2" presStyleLbl="node1" presStyleIdx="1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0EDD-76EF-419A-9205-C801D59A533E}" type="pres">
      <dgm:prSet presAssocID="{FC0FA363-0BB6-412C-A4EB-64747D334962}" presName="accent_2" presStyleCnt="0"/>
      <dgm:spPr/>
      <dgm:t>
        <a:bodyPr/>
        <a:lstStyle/>
        <a:p>
          <a:endParaRPr lang="ru-RU"/>
        </a:p>
      </dgm:t>
    </dgm:pt>
    <dgm:pt modelId="{8D512865-5037-414E-945A-87B761DA048A}" type="pres">
      <dgm:prSet presAssocID="{FC0FA363-0BB6-412C-A4EB-64747D334962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50D2100A-BC29-4B3C-B0B0-53015594BEC9}" type="pres">
      <dgm:prSet presAssocID="{991ED693-9D1B-48E0-82C1-F65A78668D59}" presName="text_3" presStyleLbl="node1" presStyleIdx="2" presStyleCnt="5" custScaleX="102921" custScaleY="129187" custLinFactNeighborX="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EF555-6394-43C0-830F-3D231D77E1E2}" type="pres">
      <dgm:prSet presAssocID="{991ED693-9D1B-48E0-82C1-F65A78668D59}" presName="accent_3" presStyleCnt="0"/>
      <dgm:spPr/>
      <dgm:t>
        <a:bodyPr/>
        <a:lstStyle/>
        <a:p>
          <a:endParaRPr lang="ru-RU"/>
        </a:p>
      </dgm:t>
    </dgm:pt>
    <dgm:pt modelId="{B0EE1342-527A-4BF6-BFF9-CC76DCFC08CA}" type="pres">
      <dgm:prSet presAssocID="{991ED693-9D1B-48E0-82C1-F65A78668D59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BF38BCB-85DA-4787-9589-164950DD849D}" type="pres">
      <dgm:prSet presAssocID="{1526DB3F-B81C-49BC-B5AF-8D00E43D39BF}" presName="text_4" presStyleLbl="node1" presStyleIdx="3" presStyleCnt="5" custScaleX="102921" custScaleY="129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B3C73-788E-4FBC-9027-BD3CAD8EB4EB}" type="pres">
      <dgm:prSet presAssocID="{1526DB3F-B81C-49BC-B5AF-8D00E43D39BF}" presName="accent_4" presStyleCnt="0"/>
      <dgm:spPr/>
      <dgm:t>
        <a:bodyPr/>
        <a:lstStyle/>
        <a:p>
          <a:endParaRPr lang="ru-RU"/>
        </a:p>
      </dgm:t>
    </dgm:pt>
    <dgm:pt modelId="{82D7C35A-1433-486F-AA37-5B3AB0FE196F}" type="pres">
      <dgm:prSet presAssocID="{1526DB3F-B81C-49BC-B5AF-8D00E43D39BF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94AA0BE-18B0-43E6-8FEF-2B43FF6EB6F4}" type="pres">
      <dgm:prSet presAssocID="{097195FA-53C2-4313-AD3E-DFF31ADABBC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0C34C-102F-4DB3-9700-5136EE164E81}" type="pres">
      <dgm:prSet presAssocID="{097195FA-53C2-4313-AD3E-DFF31ADABBC7}" presName="accent_5" presStyleCnt="0"/>
      <dgm:spPr/>
    </dgm:pt>
    <dgm:pt modelId="{9838D8FC-DB3C-4138-8936-0895B2AEC82A}" type="pres">
      <dgm:prSet presAssocID="{097195FA-53C2-4313-AD3E-DFF31ADABBC7}" presName="accentRepeatNode" presStyleLbl="solidFgAcc1" presStyleIdx="4" presStyleCnt="5"/>
      <dgm:spPr/>
    </dgm:pt>
  </dgm:ptLst>
  <dgm:cxnLst>
    <dgm:cxn modelId="{BECC16E9-AD3B-4EE3-84FD-C9BD1A1CE63A}" type="presOf" srcId="{1526DB3F-B81C-49BC-B5AF-8D00E43D39BF}" destId="{7BF38BCB-85DA-4787-9589-164950DD849D}" srcOrd="0" destOrd="0" presId="urn:microsoft.com/office/officeart/2008/layout/VerticalCurvedList"/>
    <dgm:cxn modelId="{D0FEB271-2756-4B5B-A5FE-30EA5032B2C6}" type="presOf" srcId="{FC0FA363-0BB6-412C-A4EB-64747D334962}" destId="{51FD8B36-B369-49C6-815B-A9FE8B1638FF}" srcOrd="0" destOrd="0" presId="urn:microsoft.com/office/officeart/2008/layout/VerticalCurvedList"/>
    <dgm:cxn modelId="{98CE2712-FA1A-4F49-8F56-2EB4BE8ACC9A}" srcId="{2E9E7DDE-9540-4F2E-807D-3A3828E66A53}" destId="{1526DB3F-B81C-49BC-B5AF-8D00E43D39BF}" srcOrd="3" destOrd="0" parTransId="{65751759-3F96-4B0B-9657-4303A8696D44}" sibTransId="{32644CB1-028B-4B5D-84A5-6714F18C22D5}"/>
    <dgm:cxn modelId="{0020DDA4-598A-4055-B7A7-3C45DDD9CB36}" type="presOf" srcId="{A33B98F0-0BAD-4BD7-B4B8-67F8CDC1D745}" destId="{5074C04B-E624-441B-AEA5-A40FD273785C}" srcOrd="0" destOrd="0" presId="urn:microsoft.com/office/officeart/2008/layout/VerticalCurvedList"/>
    <dgm:cxn modelId="{178763FC-4A59-4A7C-BA37-0F4E374F0020}" type="presOf" srcId="{097195FA-53C2-4313-AD3E-DFF31ADABBC7}" destId="{D94AA0BE-18B0-43E6-8FEF-2B43FF6EB6F4}" srcOrd="0" destOrd="0" presId="urn:microsoft.com/office/officeart/2008/layout/VerticalCurvedList"/>
    <dgm:cxn modelId="{A8EF1D2C-6354-4A15-A396-32577A4F3612}" srcId="{2E9E7DDE-9540-4F2E-807D-3A3828E66A53}" destId="{6E26C959-1383-4FE0-82B3-7F32EFB537E4}" srcOrd="0" destOrd="0" parTransId="{C6B01F8E-D2C5-4A9A-B5DF-8A8135D8965E}" sibTransId="{A33B98F0-0BAD-4BD7-B4B8-67F8CDC1D745}"/>
    <dgm:cxn modelId="{04D3D474-15B3-4C72-B530-918BECC90E1E}" srcId="{2E9E7DDE-9540-4F2E-807D-3A3828E66A53}" destId="{FC0FA363-0BB6-412C-A4EB-64747D334962}" srcOrd="1" destOrd="0" parTransId="{A42E6352-B611-43EF-A677-3B7AB2FE1BF2}" sibTransId="{3FBD8F40-18E4-408F-BB7A-8C7402AD0DC3}"/>
    <dgm:cxn modelId="{06419B81-0C8B-48DB-8E8E-783F987683AF}" srcId="{2E9E7DDE-9540-4F2E-807D-3A3828E66A53}" destId="{097195FA-53C2-4313-AD3E-DFF31ADABBC7}" srcOrd="4" destOrd="0" parTransId="{AA41D86F-F915-4800-8828-CF322D8D165B}" sibTransId="{76551F9C-DD54-4BE0-9312-A976984B8E52}"/>
    <dgm:cxn modelId="{B7B15FA1-562C-4D26-9279-769572665A07}" type="presOf" srcId="{991ED693-9D1B-48E0-82C1-F65A78668D59}" destId="{50D2100A-BC29-4B3C-B0B0-53015594BEC9}" srcOrd="0" destOrd="0" presId="urn:microsoft.com/office/officeart/2008/layout/VerticalCurvedList"/>
    <dgm:cxn modelId="{8AE08377-3847-4AD4-938D-8AAD2B6BCCA4}" type="presOf" srcId="{6E26C959-1383-4FE0-82B3-7F32EFB537E4}" destId="{BB513D4C-C6C8-4664-9495-F8067558690B}" srcOrd="0" destOrd="0" presId="urn:microsoft.com/office/officeart/2008/layout/VerticalCurvedList"/>
    <dgm:cxn modelId="{9D78CF17-BD68-4C25-B667-91B002F45D07}" srcId="{2E9E7DDE-9540-4F2E-807D-3A3828E66A53}" destId="{991ED693-9D1B-48E0-82C1-F65A78668D59}" srcOrd="2" destOrd="0" parTransId="{2448974A-D173-4CA1-A926-3E054A061A94}" sibTransId="{10C1DAD7-11A4-4754-896D-50EDA2545185}"/>
    <dgm:cxn modelId="{0822838E-4038-41A7-9AF0-47CA581648FF}" type="presOf" srcId="{2E9E7DDE-9540-4F2E-807D-3A3828E66A53}" destId="{3503833D-8EB4-4537-8B03-873225CBAECC}" srcOrd="0" destOrd="0" presId="urn:microsoft.com/office/officeart/2008/layout/VerticalCurvedList"/>
    <dgm:cxn modelId="{876B4365-9248-486C-BC06-C3E796FEEDD6}" type="presParOf" srcId="{3503833D-8EB4-4537-8B03-873225CBAECC}" destId="{087057A5-C9E4-4E07-8A69-C463905A045A}" srcOrd="0" destOrd="0" presId="urn:microsoft.com/office/officeart/2008/layout/VerticalCurvedList"/>
    <dgm:cxn modelId="{4C35F128-0CB5-428D-8FC3-BB4578349BC3}" type="presParOf" srcId="{087057A5-C9E4-4E07-8A69-C463905A045A}" destId="{05CAA6AA-7C7F-4381-9A9D-DFB0C25386F5}" srcOrd="0" destOrd="0" presId="urn:microsoft.com/office/officeart/2008/layout/VerticalCurvedList"/>
    <dgm:cxn modelId="{9B27F96F-58EB-41FD-BF0A-CE653C7803B0}" type="presParOf" srcId="{05CAA6AA-7C7F-4381-9A9D-DFB0C25386F5}" destId="{752D358C-FED0-4DB3-B9C6-42A5EC9CD41C}" srcOrd="0" destOrd="0" presId="urn:microsoft.com/office/officeart/2008/layout/VerticalCurvedList"/>
    <dgm:cxn modelId="{10504849-2575-4D27-9EAD-6359E63A72C3}" type="presParOf" srcId="{05CAA6AA-7C7F-4381-9A9D-DFB0C25386F5}" destId="{5074C04B-E624-441B-AEA5-A40FD273785C}" srcOrd="1" destOrd="0" presId="urn:microsoft.com/office/officeart/2008/layout/VerticalCurvedList"/>
    <dgm:cxn modelId="{14857786-4353-4833-AC6C-CDAA71966757}" type="presParOf" srcId="{05CAA6AA-7C7F-4381-9A9D-DFB0C25386F5}" destId="{488333C4-ACFD-4238-87F6-CA92B20F8EED}" srcOrd="2" destOrd="0" presId="urn:microsoft.com/office/officeart/2008/layout/VerticalCurvedList"/>
    <dgm:cxn modelId="{083A9CBE-E237-48B8-9594-6D7D74EFCEC9}" type="presParOf" srcId="{05CAA6AA-7C7F-4381-9A9D-DFB0C25386F5}" destId="{0EE9437E-DBA9-4D6F-811B-B4956DAA32A3}" srcOrd="3" destOrd="0" presId="urn:microsoft.com/office/officeart/2008/layout/VerticalCurvedList"/>
    <dgm:cxn modelId="{0D8D123A-C668-427E-BD84-87E7E91B9141}" type="presParOf" srcId="{087057A5-C9E4-4E07-8A69-C463905A045A}" destId="{BB513D4C-C6C8-4664-9495-F8067558690B}" srcOrd="1" destOrd="0" presId="urn:microsoft.com/office/officeart/2008/layout/VerticalCurvedList"/>
    <dgm:cxn modelId="{02D1B479-625C-45A9-8408-EDD8788FE534}" type="presParOf" srcId="{087057A5-C9E4-4E07-8A69-C463905A045A}" destId="{DF007BFD-EB78-46AA-9CAD-0CF6D53A6FD3}" srcOrd="2" destOrd="0" presId="urn:microsoft.com/office/officeart/2008/layout/VerticalCurvedList"/>
    <dgm:cxn modelId="{F7359AD2-CF56-4C4C-8E34-F6DF1F4A0D98}" type="presParOf" srcId="{DF007BFD-EB78-46AA-9CAD-0CF6D53A6FD3}" destId="{46ABCDB1-4710-4C09-BB1A-47CAA85163EF}" srcOrd="0" destOrd="0" presId="urn:microsoft.com/office/officeart/2008/layout/VerticalCurvedList"/>
    <dgm:cxn modelId="{2B8A75A5-C4D7-497D-BCB4-67FEE4B352A3}" type="presParOf" srcId="{087057A5-C9E4-4E07-8A69-C463905A045A}" destId="{51FD8B36-B369-49C6-815B-A9FE8B1638FF}" srcOrd="3" destOrd="0" presId="urn:microsoft.com/office/officeart/2008/layout/VerticalCurvedList"/>
    <dgm:cxn modelId="{3E8EC1C6-92DF-4DDE-B7E4-7F9643256F87}" type="presParOf" srcId="{087057A5-C9E4-4E07-8A69-C463905A045A}" destId="{F97F0EDD-76EF-419A-9205-C801D59A533E}" srcOrd="4" destOrd="0" presId="urn:microsoft.com/office/officeart/2008/layout/VerticalCurvedList"/>
    <dgm:cxn modelId="{287316A0-35A4-4C05-9FD5-52482822A9FF}" type="presParOf" srcId="{F97F0EDD-76EF-419A-9205-C801D59A533E}" destId="{8D512865-5037-414E-945A-87B761DA048A}" srcOrd="0" destOrd="0" presId="urn:microsoft.com/office/officeart/2008/layout/VerticalCurvedList"/>
    <dgm:cxn modelId="{3813994A-A84F-4B27-B294-2082F4B29E22}" type="presParOf" srcId="{087057A5-C9E4-4E07-8A69-C463905A045A}" destId="{50D2100A-BC29-4B3C-B0B0-53015594BEC9}" srcOrd="5" destOrd="0" presId="urn:microsoft.com/office/officeart/2008/layout/VerticalCurvedList"/>
    <dgm:cxn modelId="{66B8CD36-E4D9-4C19-87BE-ACB70F5F59E5}" type="presParOf" srcId="{087057A5-C9E4-4E07-8A69-C463905A045A}" destId="{7F7EF555-6394-43C0-830F-3D231D77E1E2}" srcOrd="6" destOrd="0" presId="urn:microsoft.com/office/officeart/2008/layout/VerticalCurvedList"/>
    <dgm:cxn modelId="{FB201694-146A-417B-A421-307E0B847F96}" type="presParOf" srcId="{7F7EF555-6394-43C0-830F-3D231D77E1E2}" destId="{B0EE1342-527A-4BF6-BFF9-CC76DCFC08CA}" srcOrd="0" destOrd="0" presId="urn:microsoft.com/office/officeart/2008/layout/VerticalCurvedList"/>
    <dgm:cxn modelId="{1D254C73-53D9-4C44-9CB9-EF528C91BD08}" type="presParOf" srcId="{087057A5-C9E4-4E07-8A69-C463905A045A}" destId="{7BF38BCB-85DA-4787-9589-164950DD849D}" srcOrd="7" destOrd="0" presId="urn:microsoft.com/office/officeart/2008/layout/VerticalCurvedList"/>
    <dgm:cxn modelId="{03033EED-F77D-4D33-A20A-EE73D7060295}" type="presParOf" srcId="{087057A5-C9E4-4E07-8A69-C463905A045A}" destId="{0CDB3C73-788E-4FBC-9027-BD3CAD8EB4EB}" srcOrd="8" destOrd="0" presId="urn:microsoft.com/office/officeart/2008/layout/VerticalCurvedList"/>
    <dgm:cxn modelId="{C101734F-78E5-4D36-A55F-9062B1FC1BF9}" type="presParOf" srcId="{0CDB3C73-788E-4FBC-9027-BD3CAD8EB4EB}" destId="{82D7C35A-1433-486F-AA37-5B3AB0FE196F}" srcOrd="0" destOrd="0" presId="urn:microsoft.com/office/officeart/2008/layout/VerticalCurvedList"/>
    <dgm:cxn modelId="{B6D0D80A-B4F8-447A-B32E-CDF11D12B309}" type="presParOf" srcId="{087057A5-C9E4-4E07-8A69-C463905A045A}" destId="{D94AA0BE-18B0-43E6-8FEF-2B43FF6EB6F4}" srcOrd="9" destOrd="0" presId="urn:microsoft.com/office/officeart/2008/layout/VerticalCurvedList"/>
    <dgm:cxn modelId="{34CF5EE7-CCBE-4A5A-97EA-0BD088CDB0DE}" type="presParOf" srcId="{087057A5-C9E4-4E07-8A69-C463905A045A}" destId="{4F80C34C-102F-4DB3-9700-5136EE164E81}" srcOrd="10" destOrd="0" presId="urn:microsoft.com/office/officeart/2008/layout/VerticalCurvedList"/>
    <dgm:cxn modelId="{81FDA943-65A1-4444-BD9D-958B1FB659AA}" type="presParOf" srcId="{4F80C34C-102F-4DB3-9700-5136EE164E81}" destId="{9838D8FC-DB3C-4138-8936-0895B2AEC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37912-3454-422E-91F9-8A5C44F94421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54A28-09A2-4D93-907F-44CBFE42B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BE7ED0-8345-4A09-94ED-423C12405B3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6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ceHolder 1"/>
          <p:cNvSpPr>
            <a:spLocks noGrp="1"/>
          </p:cNvSpPr>
          <p:nvPr>
            <p:ph type="body"/>
          </p:nvPr>
        </p:nvSpPr>
        <p:spPr bwMode="auto">
          <a:xfrm>
            <a:off x="679450" y="4690314"/>
            <a:ext cx="5438775" cy="4441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9155" name="TextShape 2"/>
          <p:cNvSpPr txBox="1">
            <a:spLocks noChangeArrowheads="1"/>
          </p:cNvSpPr>
          <p:nvPr/>
        </p:nvSpPr>
        <p:spPr bwMode="auto">
          <a:xfrm>
            <a:off x="3851276" y="9377451"/>
            <a:ext cx="2944813" cy="4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2pPr>
            <a:lvl3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3pPr>
            <a:lvl4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fld id="{8A975730-1480-49D7-B447-6C228702EF7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07236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0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1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harteo.com /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33" y="274711"/>
            <a:ext cx="10972534" cy="1142929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32" y="1338043"/>
            <a:ext cx="5386432" cy="1033943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46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2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0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7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8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0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5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723B-3F6B-4ECA-8F44-F53E5BD52C48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D388-6837-4A33-8E7E-E9EEF22676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7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18" Type="http://schemas.openxmlformats.org/officeDocument/2006/relationships/diagramQuickStyle" Target="../diagrams/quickStyle2.xml"/><Relationship Id="rId26" Type="http://schemas.microsoft.com/office/2007/relationships/hdphoto" Target="../media/hdphoto6.wdp"/><Relationship Id="rId3" Type="http://schemas.microsoft.com/office/2007/relationships/hdphoto" Target="../media/hdphoto1.wdp"/><Relationship Id="rId21" Type="http://schemas.openxmlformats.org/officeDocument/2006/relationships/image" Target="../media/image12.png"/><Relationship Id="rId7" Type="http://schemas.openxmlformats.org/officeDocument/2006/relationships/diagramData" Target="../diagrams/data1.xml"/><Relationship Id="rId12" Type="http://schemas.openxmlformats.org/officeDocument/2006/relationships/image" Target="../media/image10.png"/><Relationship Id="rId17" Type="http://schemas.openxmlformats.org/officeDocument/2006/relationships/diagramLayout" Target="../diagrams/layout2.xml"/><Relationship Id="rId25" Type="http://schemas.openxmlformats.org/officeDocument/2006/relationships/image" Target="../media/image14.png"/><Relationship Id="rId2" Type="http://schemas.openxmlformats.org/officeDocument/2006/relationships/image" Target="../media/image7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29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24" Type="http://schemas.microsoft.com/office/2007/relationships/hdphoto" Target="../media/hdphoto5.wdp"/><Relationship Id="rId32" Type="http://schemas.openxmlformats.org/officeDocument/2006/relationships/image" Target="../media/image19.jpeg"/><Relationship Id="rId5" Type="http://schemas.openxmlformats.org/officeDocument/2006/relationships/image" Target="../media/image9.png"/><Relationship Id="rId15" Type="http://schemas.microsoft.com/office/2007/relationships/hdphoto" Target="../media/hdphoto3.wdp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openxmlformats.org/officeDocument/2006/relationships/diagramColors" Target="../diagrams/colors1.xml"/><Relationship Id="rId19" Type="http://schemas.openxmlformats.org/officeDocument/2006/relationships/diagramColors" Target="../diagrams/colors2.xml"/><Relationship Id="rId31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1.png"/><Relationship Id="rId22" Type="http://schemas.microsoft.com/office/2007/relationships/hdphoto" Target="../media/hdphoto4.wdp"/><Relationship Id="rId27" Type="http://schemas.openxmlformats.org/officeDocument/2006/relationships/image" Target="../media/image15.png"/><Relationship Id="rId30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3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kas.o\Desktop\Neuer Ordner\Abstract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507"/>
            <a:ext cx="12192000" cy="7256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61039" y="358347"/>
            <a:ext cx="10753722" cy="30109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noProof="1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Общее </a:t>
            </a:r>
            <a:r>
              <a:rPr lang="ru-RU" sz="4400" b="1" noProof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собрание собственников помещений в многоквартирном доме в форме заочного голосования с использованием </a:t>
            </a:r>
            <a:r>
              <a:rPr lang="ru-RU" sz="4400" b="1" noProof="1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системы </a:t>
            </a:r>
            <a:endParaRPr lang="ru-RU" sz="4400" b="1" noProof="1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276596" y="4922521"/>
            <a:ext cx="9138165" cy="8071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r>
              <a:rPr lang="ru-RU" sz="2400" noProof="1" smtClean="0">
                <a:solidFill>
                  <a:srgbClr val="000000"/>
                </a:solidFill>
              </a:rPr>
              <a:t/>
            </a:r>
            <a:br>
              <a:rPr lang="ru-RU" sz="2400" noProof="1" smtClean="0">
                <a:solidFill>
                  <a:srgbClr val="000000"/>
                </a:solidFill>
              </a:rPr>
            </a:br>
            <a:endParaRPr lang="ru-RU" sz="2400" noProof="1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endParaRPr lang="ru-RU" sz="1100" noProof="1" smtClean="0">
              <a:solidFill>
                <a:srgbClr val="000000"/>
              </a:solidFill>
            </a:endParaRPr>
          </a:p>
        </p:txBody>
      </p:sp>
      <p:sp>
        <p:nvSpPr>
          <p:cNvPr id="12" name="Rechteck 6"/>
          <p:cNvSpPr/>
          <p:nvPr/>
        </p:nvSpPr>
        <p:spPr bwMode="auto">
          <a:xfrm>
            <a:off x="9753602" y="5852162"/>
            <a:ext cx="1661159" cy="44522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endParaRPr lang="de-DE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084" y="3794230"/>
            <a:ext cx="7611396" cy="20579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31" y="4234844"/>
            <a:ext cx="1164242" cy="1108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793" y="4799235"/>
            <a:ext cx="7520635" cy="807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958" y="4030560"/>
            <a:ext cx="4505188" cy="12955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405" y="5843139"/>
            <a:ext cx="71750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21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696053" y="5851149"/>
            <a:ext cx="3825147" cy="772806"/>
            <a:chOff x="1057826" y="2770661"/>
            <a:chExt cx="3778146" cy="6815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0" name="Прямоугольник с двумя скругленными соседними углами 79"/>
            <p:cNvSpPr/>
            <p:nvPr/>
          </p:nvSpPr>
          <p:spPr>
            <a:xfrm rot="5400000">
              <a:off x="2606113" y="1222374"/>
              <a:ext cx="681572" cy="377814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Прямоугольник 80"/>
            <p:cNvSpPr/>
            <p:nvPr/>
          </p:nvSpPr>
          <p:spPr>
            <a:xfrm>
              <a:off x="1057826" y="2803933"/>
              <a:ext cx="3744874" cy="61502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0800" tIns="140400" rIns="280800" bIns="140400" numCol="1" spcCol="1270" anchor="ctr" anchorCtr="0">
              <a:noAutofit/>
            </a:bodyPr>
            <a:lstStyle/>
            <a:p>
              <a:pPr marL="194407" lvl="1" indent="-194407" defTabSz="8568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28" dirty="0"/>
            </a:p>
            <a:p>
              <a:pPr marL="194407" lvl="1" indent="-194407" defTabSz="8568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28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6681269" y="5754548"/>
            <a:ext cx="1014783" cy="966009"/>
            <a:chOff x="162844" y="2685464"/>
            <a:chExt cx="894982" cy="851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62844" y="2685464"/>
              <a:ext cx="894982" cy="8519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6"/>
            <p:cNvSpPr/>
            <p:nvPr/>
          </p:nvSpPr>
          <p:spPr>
            <a:xfrm>
              <a:off x="204434" y="2727054"/>
              <a:ext cx="811802" cy="768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400" tIns="97200" rIns="194400" bIns="97200" numCol="1" spcCol="1270" anchor="ctr" anchorCtr="0">
              <a:noAutofit/>
            </a:bodyPr>
            <a:lstStyle/>
            <a:p>
              <a:pPr algn="ctr" defTabSz="2268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3" dirty="0"/>
                <a:t> </a:t>
              </a:r>
              <a:endParaRPr lang="ru-RU" sz="5103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622646" y="5823289"/>
            <a:ext cx="4283882" cy="772806"/>
            <a:chOff x="1057826" y="2770661"/>
            <a:chExt cx="3778146" cy="68157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6" name="Прямоугольник с двумя скругленными соседними углами 75"/>
            <p:cNvSpPr/>
            <p:nvPr/>
          </p:nvSpPr>
          <p:spPr>
            <a:xfrm rot="5400000">
              <a:off x="2606113" y="1222374"/>
              <a:ext cx="681572" cy="377814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Прямоугольник 77"/>
            <p:cNvSpPr/>
            <p:nvPr/>
          </p:nvSpPr>
          <p:spPr>
            <a:xfrm>
              <a:off x="1057826" y="2803933"/>
              <a:ext cx="3744874" cy="615028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0800" tIns="140400" rIns="280800" bIns="140400" numCol="1" spcCol="1270" anchor="ctr" anchorCtr="0">
              <a:noAutofit/>
            </a:bodyPr>
            <a:lstStyle/>
            <a:p>
              <a:pPr marL="194407" lvl="1" indent="-194407" defTabSz="8568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28" dirty="0"/>
            </a:p>
            <a:p>
              <a:pPr marL="194407" lvl="1" indent="-194407" defTabSz="85683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928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07863" y="5726688"/>
            <a:ext cx="1014783" cy="966009"/>
            <a:chOff x="162844" y="2685464"/>
            <a:chExt cx="894982" cy="851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62844" y="2685464"/>
              <a:ext cx="894982" cy="85196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6"/>
            <p:cNvSpPr/>
            <p:nvPr/>
          </p:nvSpPr>
          <p:spPr>
            <a:xfrm>
              <a:off x="204434" y="2727054"/>
              <a:ext cx="811802" cy="7687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400" tIns="97200" rIns="194400" bIns="97200" numCol="1" spcCol="1270" anchor="ctr" anchorCtr="0">
              <a:noAutofit/>
            </a:bodyPr>
            <a:lstStyle/>
            <a:p>
              <a:pPr algn="ctr" defTabSz="22680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103" dirty="0"/>
                <a:t> </a:t>
              </a:r>
              <a:endParaRPr lang="ru-RU" sz="5103" dirty="0"/>
            </a:p>
          </p:txBody>
        </p:sp>
      </p:grpSp>
      <p:pic>
        <p:nvPicPr>
          <p:cNvPr id="48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28" y="4856512"/>
            <a:ext cx="767026" cy="7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Скругленный прямоугольник 71"/>
          <p:cNvSpPr/>
          <p:nvPr/>
        </p:nvSpPr>
        <p:spPr>
          <a:xfrm>
            <a:off x="6826479" y="4846723"/>
            <a:ext cx="697143" cy="709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pic>
        <p:nvPicPr>
          <p:cNvPr id="46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5741399" y="3600"/>
            <a:ext cx="6211801" cy="14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522419" y="-10853"/>
            <a:ext cx="5346000" cy="1442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" y="291533"/>
            <a:ext cx="907200" cy="86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1748" y="809600"/>
            <a:ext cx="527040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1"/>
              </a:lnSpc>
            </a:pPr>
            <a:r>
              <a:rPr lang="ru-RU" sz="1474" spc="-34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br>
              <a:rPr lang="ru-RU" sz="1474" spc="-34" dirty="0">
                <a:solidFill>
                  <a:srgbClr val="8E8E8E"/>
                </a:solidFill>
                <a:latin typeface="Roboto Condensed"/>
              </a:rPr>
            </a:br>
            <a:r>
              <a:rPr lang="ru-RU" sz="1474" spc="-34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7586" y="582503"/>
            <a:ext cx="3520801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1"/>
              </a:lnSpc>
            </a:pPr>
            <a:r>
              <a:rPr lang="ru-RU" sz="3969" b="1" spc="-34" dirty="0">
                <a:latin typeface="Roboto Condensed"/>
                <a:cs typeface="Microsoft Sans Serif" pitchFamily="34" charset="0"/>
              </a:rPr>
              <a:t>ГИС ЖКХ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8800" y="1467900"/>
            <a:ext cx="11714400" cy="29677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4000"/>
                  <a:alpha val="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8800" y="1421100"/>
            <a:ext cx="11703601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52" y="0"/>
            <a:ext cx="3585600" cy="1421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12" name="TextBox 11"/>
          <p:cNvSpPr txBox="1"/>
          <p:nvPr/>
        </p:nvSpPr>
        <p:spPr>
          <a:xfrm>
            <a:off x="7332098" y="427345"/>
            <a:ext cx="4584537" cy="58477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Информация в ГИС ЖКХ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440534" y="1680840"/>
          <a:ext cx="5667951" cy="401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" name="Picture 3" descr="D:\Документация по проектам\ДИЗАЙН\!!!!ИКОНКИ\Albook_extended_690png_iconpack.ru\Albook extended png\Home alt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1" y="1814329"/>
            <a:ext cx="752471" cy="7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D:\Документация по проектам\ДИЗАЙН\!!!!ИКОНКИ\Albook_extended_690png_iconpack.ru\Albook extended png\activitymonitor.png"/>
          <p:cNvPicPr>
            <a:picLocks noChangeAspect="1" noChangeArrowheads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3" y="2815294"/>
            <a:ext cx="730047" cy="7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" name="Схема 55"/>
          <p:cNvGraphicFramePr/>
          <p:nvPr>
            <p:extLst/>
          </p:nvPr>
        </p:nvGraphicFramePr>
        <p:xfrm>
          <a:off x="6435934" y="1778160"/>
          <a:ext cx="5196089" cy="390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0" name="Picture 6" descr="D:\Документация по проектам\ДИЗАЙН\!!!!ИКОНКИ\Albook_extended_690png_iconpack.ru\Albook extended png\TuneUp.pn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16" y="1911364"/>
            <a:ext cx="734503" cy="73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 descr="D:\Документация по проектам\ДИЗАЙН\!!!!ИКОНКИ\Albook_extended_690png_iconpack.ru\Albook extended png\corel draw.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250" y="2876056"/>
            <a:ext cx="732749" cy="73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6783" y="1971124"/>
            <a:ext cx="3633947" cy="406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41" dirty="0">
                <a:latin typeface="Calibri" panose="020F0502020204030204" pitchFamily="34" charset="0"/>
              </a:rPr>
              <a:t>Жилищный фонд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5610" y="1995479"/>
            <a:ext cx="43683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1"/>
              </a:lnSpc>
            </a:pPr>
            <a:r>
              <a:rPr lang="ru-RU" sz="2041" dirty="0">
                <a:latin typeface="Calibri" panose="020F0502020204030204" pitchFamily="34" charset="0"/>
              </a:rPr>
              <a:t>Тарифы, субсидии, льготы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56783" y="3811815"/>
            <a:ext cx="4249745" cy="72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41" dirty="0">
                <a:latin typeface="Calibri" panose="020F0502020204030204" pitchFamily="34" charset="0"/>
              </a:rPr>
              <a:t>Объекты коммунальной и инженерной инфраструктур</a:t>
            </a:r>
            <a:endParaRPr lang="ru-RU" sz="2041" dirty="0"/>
          </a:p>
        </p:txBody>
      </p:sp>
      <p:sp>
        <p:nvSpPr>
          <p:cNvPr id="61" name="TextBox 60"/>
          <p:cNvSpPr txBox="1"/>
          <p:nvPr/>
        </p:nvSpPr>
        <p:spPr>
          <a:xfrm>
            <a:off x="7685611" y="3935760"/>
            <a:ext cx="362136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41"/>
              </a:lnSpc>
            </a:pPr>
            <a:r>
              <a:rPr lang="ru-RU" sz="2041" dirty="0">
                <a:latin typeface="Calibri" panose="020F0502020204030204" pitchFamily="34" charset="0"/>
              </a:rPr>
              <a:t>Программы капитального               ремонта и переселения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13128" y="4834899"/>
            <a:ext cx="4137053" cy="72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41" dirty="0">
                <a:latin typeface="Calibri" panose="020F0502020204030204" pitchFamily="34" charset="0"/>
              </a:rPr>
              <a:t>Поставленные коммунальные ресурсы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38366" y="2810922"/>
            <a:ext cx="3628078" cy="72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41" dirty="0">
                <a:latin typeface="Calibri" pitchFamily="34" charset="0"/>
              </a:rPr>
              <a:t>Лицензирование управляющих организаций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95402" y="2892292"/>
            <a:ext cx="3909461" cy="72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41" dirty="0">
                <a:latin typeface="Calibri" panose="020F0502020204030204" pitchFamily="34" charset="0"/>
              </a:rPr>
              <a:t>Начисления и оплата жилищно-коммунальных услуг</a:t>
            </a:r>
            <a:endParaRPr lang="ru-RU" sz="2041" dirty="0"/>
          </a:p>
        </p:txBody>
      </p:sp>
      <p:sp>
        <p:nvSpPr>
          <p:cNvPr id="34" name="TextBox 33"/>
          <p:cNvSpPr txBox="1"/>
          <p:nvPr/>
        </p:nvSpPr>
        <p:spPr>
          <a:xfrm>
            <a:off x="7678899" y="4823074"/>
            <a:ext cx="3628078" cy="406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41" dirty="0">
                <a:latin typeface="Calibri" panose="020F0502020204030204" pitchFamily="34" charset="0"/>
              </a:rPr>
              <a:t>Законодательство в сфере ЖКХ</a:t>
            </a:r>
            <a:endParaRPr lang="ru-RU" sz="2041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1743958" y="154718"/>
            <a:ext cx="193864" cy="193864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38" name="Соединительная линия уступом 37"/>
          <p:cNvCxnSpPr/>
          <p:nvPr/>
        </p:nvCxnSpPr>
        <p:spPr>
          <a:xfrm flipV="1">
            <a:off x="7324335" y="458295"/>
            <a:ext cx="4600065" cy="438909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245499" y="3599"/>
            <a:ext cx="2358979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14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814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06046" y="3854716"/>
            <a:ext cx="697143" cy="709200"/>
          </a:xfrm>
          <a:prstGeom prst="roundRect">
            <a:avLst/>
          </a:prstGeom>
          <a:noFill/>
          <a:ln>
            <a:solidFill>
              <a:srgbClr val="94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88887" y="4865999"/>
            <a:ext cx="697143" cy="7092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826804" y="1911364"/>
            <a:ext cx="697143" cy="70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813829" y="2876068"/>
            <a:ext cx="697143" cy="7092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814652" y="3885542"/>
            <a:ext cx="697143" cy="709200"/>
          </a:xfrm>
          <a:prstGeom prst="roundRect">
            <a:avLst/>
          </a:prstGeom>
          <a:noFill/>
          <a:ln>
            <a:solidFill>
              <a:srgbClr val="947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01370" y="2812661"/>
            <a:ext cx="697143" cy="7092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73141" y="1825909"/>
            <a:ext cx="697143" cy="70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43" name="TextBox 42"/>
          <p:cNvSpPr txBox="1"/>
          <p:nvPr/>
        </p:nvSpPr>
        <p:spPr>
          <a:xfrm>
            <a:off x="1703087" y="5804874"/>
            <a:ext cx="3587643" cy="72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41" dirty="0">
                <a:latin typeface="Calibri" panose="020F0502020204030204" pitchFamily="34" charset="0"/>
              </a:rPr>
              <a:t>Голосование собственников и решения общих собраний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76500" y="5861015"/>
            <a:ext cx="3530477" cy="720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41" dirty="0">
                <a:latin typeface="Calibri" panose="020F0502020204030204" pitchFamily="34" charset="0"/>
              </a:rPr>
              <a:t>Новости и иная полезная информация</a:t>
            </a:r>
          </a:p>
        </p:txBody>
      </p:sp>
      <p:pic>
        <p:nvPicPr>
          <p:cNvPr id="44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37" y="4831970"/>
            <a:ext cx="767026" cy="7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 descr="D:\Документация по проектам\ДИЗАЙН\!!!!ИКОНКИ\Albook_extended_690png_iconpack.ru\Albook extended png\Spybot.png"/>
          <p:cNvPicPr>
            <a:picLocks noChangeAspect="1" noChangeArrowheads="1"/>
          </p:cNvPicPr>
          <p:nvPr/>
        </p:nvPicPr>
        <p:blipFill rotWithShape="1">
          <a:blip r:embed="rId2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2987" r="13650" b="13650"/>
          <a:stretch/>
        </p:blipFill>
        <p:spPr bwMode="auto">
          <a:xfrm>
            <a:off x="6904718" y="4969693"/>
            <a:ext cx="540663" cy="54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4" y="3842822"/>
            <a:ext cx="767026" cy="7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25" y="5861015"/>
            <a:ext cx="767026" cy="7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25" t="28710" r="40703" b="40358"/>
          <a:stretch/>
        </p:blipFill>
        <p:spPr bwMode="auto">
          <a:xfrm>
            <a:off x="7058396" y="6031916"/>
            <a:ext cx="277891" cy="4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61" y="3852627"/>
            <a:ext cx="767026" cy="7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 descr="D:\Документация по проектам\ДИЗАЙН\!!!!ИКОНКИ\Albook_extended_690png_iconpack.ru\Albook extended png\tinkertool.png"/>
          <p:cNvPicPr>
            <a:picLocks noChangeAspect="1" noChangeArrowheads="1"/>
          </p:cNvPicPr>
          <p:nvPr/>
        </p:nvPicPr>
        <p:blipFill>
          <a:blip r:embed="rId2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2" y="5819204"/>
            <a:ext cx="767026" cy="7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8">
            <a:off x="6850722" y="3912794"/>
            <a:ext cx="667352" cy="667352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1" y="5824923"/>
            <a:ext cx="540917" cy="6856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53945" y="4856512"/>
            <a:ext cx="767026" cy="767026"/>
            <a:chOff x="882238" y="4261529"/>
            <a:chExt cx="676474" cy="676474"/>
          </a:xfrm>
        </p:grpSpPr>
        <p:pic>
          <p:nvPicPr>
            <p:cNvPr id="91" name="Picture 5" descr="D:\Документация по проектам\ДИЗАЙН\!!!!ИКОНКИ\Albook_extended_690png_iconpack.ru\Albook extended png\tinkertool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000" contras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38" y="4261529"/>
              <a:ext cx="676474" cy="67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5" t="4460" r="4266" b="6016"/>
            <a:stretch/>
          </p:blipFill>
          <p:spPr>
            <a:xfrm>
              <a:off x="964180" y="4350483"/>
              <a:ext cx="512589" cy="498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0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одзаголовок 2"/>
          <p:cNvSpPr txBox="1">
            <a:spLocks/>
          </p:cNvSpPr>
          <p:nvPr/>
        </p:nvSpPr>
        <p:spPr>
          <a:xfrm>
            <a:off x="5115967" y="2738903"/>
            <a:ext cx="2081375" cy="648842"/>
          </a:xfrm>
          <a:prstGeom prst="rect">
            <a:avLst/>
          </a:prstGeom>
          <a:noFill/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75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Граждане</a:t>
            </a:r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8"/>
          <a:stretch/>
        </p:blipFill>
        <p:spPr bwMode="auto">
          <a:xfrm>
            <a:off x="5741399" y="3600"/>
            <a:ext cx="6211801" cy="14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3"/>
          <a:stretch/>
        </p:blipFill>
        <p:spPr>
          <a:xfrm>
            <a:off x="-525551" y="-800"/>
            <a:ext cx="5346000" cy="144280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4" y="326992"/>
            <a:ext cx="907200" cy="864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362431" y="829705"/>
            <a:ext cx="527040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1"/>
              </a:lnSpc>
            </a:pPr>
            <a:r>
              <a:rPr lang="ru-RU" sz="1474" spc="-34" dirty="0">
                <a:solidFill>
                  <a:srgbClr val="8E8E8E"/>
                </a:solidFill>
                <a:latin typeface="Roboto Condensed"/>
              </a:rPr>
              <a:t>Государственная информационная система</a:t>
            </a:r>
            <a:br>
              <a:rPr lang="ru-RU" sz="1474" spc="-34" dirty="0">
                <a:solidFill>
                  <a:srgbClr val="8E8E8E"/>
                </a:solidFill>
                <a:latin typeface="Roboto Condensed"/>
              </a:rPr>
            </a:br>
            <a:r>
              <a:rPr lang="ru-RU" sz="1474" spc="-34" dirty="0">
                <a:solidFill>
                  <a:srgbClr val="8E8E8E"/>
                </a:solidFill>
                <a:latin typeface="Roboto Condensed"/>
              </a:rPr>
              <a:t>жилищно-коммунального хозяйства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33178" y="598086"/>
            <a:ext cx="3520801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1"/>
              </a:lnSpc>
            </a:pPr>
            <a:r>
              <a:rPr lang="ru-RU" sz="3969" b="1" spc="-34" dirty="0">
                <a:latin typeface="Roboto Condensed"/>
                <a:cs typeface="Microsoft Sans Serif" pitchFamily="34" charset="0"/>
              </a:rPr>
              <a:t>ГИС ЖКХ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256188" y="1390945"/>
            <a:ext cx="11703601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5739817" y="10782"/>
            <a:ext cx="3585600" cy="1421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77" name="TextBox 76"/>
          <p:cNvSpPr txBox="1"/>
          <p:nvPr/>
        </p:nvSpPr>
        <p:spPr>
          <a:xfrm>
            <a:off x="7317746" y="456002"/>
            <a:ext cx="4584537" cy="461665"/>
          </a:xfrm>
          <a:prstGeom prst="rect">
            <a:avLst/>
          </a:prstGeom>
          <a:noFill/>
          <a:ln>
            <a:noFill/>
          </a:ln>
          <a:effectLst>
            <a:outerShdw blurRad="165100" sx="102000" sy="102000" algn="ctr" rotWithShape="0">
              <a:prstClr val="black">
                <a:alpha val="1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0"/>
                    </a:prstClr>
                  </a:innerShdw>
                </a:effectLst>
                <a:latin typeface="Calibri" panose="020F0502020204030204" pitchFamily="34" charset="0"/>
              </a:rPr>
              <a:t>Функциональные возможности</a:t>
            </a:r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11743958" y="154718"/>
            <a:ext cx="193864" cy="193864"/>
          </a:xfrm>
          <a:prstGeom prst="triangle">
            <a:avLst>
              <a:gd name="adj" fmla="val 100000"/>
            </a:avLst>
          </a:prstGeom>
          <a:solidFill>
            <a:srgbClr val="6BC3DB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9" name="Соединительная линия уступом 78"/>
          <p:cNvCxnSpPr/>
          <p:nvPr/>
        </p:nvCxnSpPr>
        <p:spPr>
          <a:xfrm flipV="1">
            <a:off x="7324335" y="458295"/>
            <a:ext cx="4600065" cy="438909"/>
          </a:xfrm>
          <a:prstGeom prst="bentConnector3">
            <a:avLst>
              <a:gd name="adj1" fmla="val -399"/>
            </a:avLst>
          </a:prstGeom>
          <a:ln w="76200">
            <a:solidFill>
              <a:srgbClr val="9476B8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9245499" y="3599"/>
            <a:ext cx="2358979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14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814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graphicFrame>
        <p:nvGraphicFramePr>
          <p:cNvPr id="86" name="Схема 85"/>
          <p:cNvGraphicFramePr/>
          <p:nvPr>
            <p:extLst>
              <p:ext uri="{D42A27DB-BD31-4B8C-83A1-F6EECF244321}">
                <p14:modId xmlns:p14="http://schemas.microsoft.com/office/powerpoint/2010/main" val="351430079"/>
              </p:ext>
            </p:extLst>
          </p:nvPr>
        </p:nvGraphicFramePr>
        <p:xfrm>
          <a:off x="252270" y="1643083"/>
          <a:ext cx="5265571" cy="521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6" name="Схема 95"/>
          <p:cNvGraphicFramePr/>
          <p:nvPr>
            <p:extLst>
              <p:ext uri="{D42A27DB-BD31-4B8C-83A1-F6EECF244321}">
                <p14:modId xmlns:p14="http://schemas.microsoft.com/office/powerpoint/2010/main" val="3586856843"/>
              </p:ext>
            </p:extLst>
          </p:nvPr>
        </p:nvGraphicFramePr>
        <p:xfrm>
          <a:off x="6710160" y="1644372"/>
          <a:ext cx="5249629" cy="521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21321" r="65231" b="19977"/>
          <a:stretch/>
        </p:blipFill>
        <p:spPr bwMode="auto">
          <a:xfrm>
            <a:off x="4984701" y="3378600"/>
            <a:ext cx="2226860" cy="232672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53063" y="1785548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rgbClr val="DB7D7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8657" y="1835197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rgbClr val="DB7D7B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rgbClr val="DB7D7B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4924" y="5754970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rgbClr val="FFC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0003" y="2815799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1561" y="4794853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1462" y="4770891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7204" y="2694849"/>
            <a:ext cx="1243692" cy="13351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53063" y="5773428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rgbClr val="FFC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0537" y="3827689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rgbClr val="FF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33232" y="3819607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rgbClr val="FF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723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56601" y="1722601"/>
            <a:ext cx="5713200" cy="777600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4536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5080359" y="1123"/>
            <a:ext cx="2917349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41"/>
          </a:p>
        </p:txBody>
      </p:sp>
      <p:sp>
        <p:nvSpPr>
          <p:cNvPr id="2" name="Прямоугольник 1"/>
          <p:cNvSpPr/>
          <p:nvPr/>
        </p:nvSpPr>
        <p:spPr>
          <a:xfrm>
            <a:off x="207825" y="380172"/>
            <a:ext cx="8859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ollkorn"/>
              </a:rPr>
              <a:t>С 2021 года проведение общего собрания собственников помещений в многоквартирном доме возможно в форме заочного голосования с использованием сервиса </a:t>
            </a:r>
            <a:endParaRPr lang="ru-RU" sz="2400" dirty="0" smtClean="0">
              <a:solidFill>
                <a:srgbClr val="000000"/>
              </a:solidFill>
              <a:latin typeface="Vollkor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ollkorn"/>
              </a:rPr>
              <a:t>ГИС </a:t>
            </a:r>
            <a:r>
              <a:rPr lang="ru-RU" sz="2400" dirty="0">
                <a:solidFill>
                  <a:srgbClr val="000000"/>
                </a:solidFill>
                <a:latin typeface="Vollkorn"/>
              </a:rPr>
              <a:t>ЖКХ онлайн.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41976" y="28124"/>
            <a:ext cx="2358979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14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sz="1814" dirty="0">
              <a:solidFill>
                <a:srgbClr val="8E8E8E"/>
              </a:solidFill>
              <a:latin typeface="Calibri" panose="020F0502020204030204" pitchFamily="34" charset="0"/>
              <a:cs typeface="Microsoft Sans Serif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5150" y="3021661"/>
            <a:ext cx="7219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ollkorn"/>
              </a:rPr>
              <a:t>Система интегрирована с единым порталом государственных и муниципальных услуг. </a:t>
            </a:r>
            <a:endParaRPr lang="ru-RU" sz="2400" dirty="0" smtClean="0">
              <a:solidFill>
                <a:srgbClr val="000000"/>
              </a:solidFill>
              <a:latin typeface="Vollkor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Vollkorn"/>
              </a:rPr>
              <a:t>Зайти </a:t>
            </a:r>
            <a:r>
              <a:rPr lang="ru-RU" sz="2400" dirty="0">
                <a:solidFill>
                  <a:srgbClr val="000000"/>
                </a:solidFill>
                <a:latin typeface="Vollkorn"/>
              </a:rPr>
              <a:t>можно через подтвержденную учетную запись </a:t>
            </a:r>
            <a:r>
              <a:rPr lang="ru-RU" sz="2400" dirty="0" smtClean="0">
                <a:solidFill>
                  <a:srgbClr val="000000"/>
                </a:solidFill>
                <a:latin typeface="Vollkorn"/>
              </a:rPr>
              <a:t>«</a:t>
            </a:r>
            <a:r>
              <a:rPr lang="ru-RU" sz="2400" dirty="0" err="1" smtClean="0">
                <a:solidFill>
                  <a:srgbClr val="000000"/>
                </a:solidFill>
                <a:latin typeface="Vollkorn"/>
              </a:rPr>
              <a:t>Госуслуг</a:t>
            </a:r>
            <a:r>
              <a:rPr lang="ru-RU" sz="2400" dirty="0" smtClean="0">
                <a:solidFill>
                  <a:srgbClr val="000000"/>
                </a:solidFill>
                <a:latin typeface="Vollkorn"/>
              </a:rPr>
              <a:t>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5285" y="2506217"/>
            <a:ext cx="1880123" cy="18801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308" y="-381497"/>
            <a:ext cx="3528467" cy="30770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2424" y="5112781"/>
            <a:ext cx="8143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ollkorn"/>
              </a:rPr>
              <a:t>Все функции личного кабинета пользователя ГИС ЖКХ доступны также в мобильном приложении и реализованы с использованием удобного и интуитивно понятного графического интерфейса.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49602" t="707" r="538" b="-707"/>
          <a:stretch/>
        </p:blipFill>
        <p:spPr>
          <a:xfrm>
            <a:off x="9065423" y="4425643"/>
            <a:ext cx="2821317" cy="2432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94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kas.o\Desktop\Neuer Ordner\Abstract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507"/>
            <a:ext cx="12192000" cy="7256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1089525"/>
            <a:ext cx="12192000" cy="84025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Преимущества электронного собрания:</a:t>
            </a:r>
            <a:endParaRPr lang="ru-RU" sz="4000" b="1" noProof="1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276596" y="4922521"/>
            <a:ext cx="9138165" cy="8071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r>
              <a:rPr lang="ru-RU" sz="2400" noProof="1" smtClean="0">
                <a:solidFill>
                  <a:srgbClr val="000000"/>
                </a:solidFill>
              </a:rPr>
              <a:t/>
            </a:r>
            <a:br>
              <a:rPr lang="ru-RU" sz="2400" noProof="1" smtClean="0">
                <a:solidFill>
                  <a:srgbClr val="000000"/>
                </a:solidFill>
              </a:rPr>
            </a:br>
            <a:endParaRPr lang="ru-RU" sz="2400" noProof="1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endParaRPr lang="ru-RU" sz="1100" noProof="1" smtClean="0">
              <a:solidFill>
                <a:srgbClr val="000000"/>
              </a:solidFill>
            </a:endParaRPr>
          </a:p>
        </p:txBody>
      </p:sp>
      <p:sp>
        <p:nvSpPr>
          <p:cNvPr id="12" name="Rechteck 6"/>
          <p:cNvSpPr/>
          <p:nvPr/>
        </p:nvSpPr>
        <p:spPr bwMode="auto">
          <a:xfrm>
            <a:off x="9753602" y="5852162"/>
            <a:ext cx="1661159" cy="44522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endParaRPr lang="de-DE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99079" y="2102893"/>
            <a:ext cx="97700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000000"/>
                </a:solidFill>
                <a:latin typeface="inherit"/>
              </a:rPr>
              <a:t>не нужно выбирать день общего собрания – онлайн голосование возможно провести в интервале от 7 до 60 дней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;</a:t>
            </a:r>
          </a:p>
          <a:p>
            <a:pPr fontAlgn="base"/>
            <a:endParaRPr lang="ru-RU" sz="2000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inherit"/>
              </a:rPr>
              <a:t>собственнику заранее придет письмо в системе о собрании – не нужно тратить средства и время на отправку заказных писем и на обход для уведомления под подпись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;</a:t>
            </a:r>
          </a:p>
          <a:p>
            <a:pPr fontAlgn="base"/>
            <a:endParaRPr lang="ru-RU" sz="2000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inherit"/>
              </a:rPr>
              <a:t>онлайн собрание – возможность проголосовать тем, кто физически не может находиться на собрании. Решения отправляются в режиме онлайн, а информация о них сохраняется в системе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;</a:t>
            </a:r>
          </a:p>
          <a:p>
            <a:pPr fontAlgn="base"/>
            <a:endParaRPr lang="ru-RU" sz="2000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inherit"/>
              </a:rPr>
              <a:t>подделка подписей и искажение результатов голосования невозможны – каждый собственник голосует с помощью учетной записи от </a:t>
            </a:r>
            <a:r>
              <a:rPr lang="ru-RU" sz="2000" dirty="0" err="1">
                <a:solidFill>
                  <a:srgbClr val="000000"/>
                </a:solidFill>
                <a:latin typeface="inherit"/>
              </a:rPr>
              <a:t>Госуслуг</a:t>
            </a:r>
            <a:r>
              <a:rPr lang="ru-RU" sz="2000" dirty="0">
                <a:solidFill>
                  <a:srgbClr val="000000"/>
                </a:solidFill>
                <a:latin typeface="inherit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5115" y="2102893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115" y="3112188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254" y="4364911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254" y="5396429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64706"/>
            <a:ext cx="4090954" cy="356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10421" y="-208489"/>
            <a:ext cx="23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394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kas.o\Desktop\Neuer Ordner\Abstract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8507"/>
            <a:ext cx="12192000" cy="72565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1089525"/>
            <a:ext cx="12192000" cy="84025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4000" b="1" noProof="1" smtClean="0">
              <a:solidFill>
                <a:schemeClr val="accent4">
                  <a:lumMod val="75000"/>
                </a:schemeClr>
              </a:solidFill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Преимущества электронного собрания:</a:t>
            </a:r>
            <a:endParaRPr lang="ru-RU" sz="4000" b="1" noProof="1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2276596" y="4922521"/>
            <a:ext cx="9138165" cy="80718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r>
              <a:rPr lang="ru-RU" sz="2400" noProof="1" smtClean="0">
                <a:solidFill>
                  <a:srgbClr val="000000"/>
                </a:solidFill>
              </a:rPr>
              <a:t/>
            </a:r>
            <a:br>
              <a:rPr lang="ru-RU" sz="2400" noProof="1" smtClean="0">
                <a:solidFill>
                  <a:srgbClr val="000000"/>
                </a:solidFill>
              </a:rPr>
            </a:br>
            <a:endParaRPr lang="ru-RU" sz="2400" noProof="1" smtClean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defRPr/>
            </a:pPr>
            <a:endParaRPr lang="ru-RU" sz="1100" noProof="1" smtClean="0">
              <a:solidFill>
                <a:srgbClr val="000000"/>
              </a:solidFill>
            </a:endParaRPr>
          </a:p>
        </p:txBody>
      </p:sp>
      <p:sp>
        <p:nvSpPr>
          <p:cNvPr id="12" name="Rechteck 6"/>
          <p:cNvSpPr/>
          <p:nvPr/>
        </p:nvSpPr>
        <p:spPr bwMode="auto">
          <a:xfrm>
            <a:off x="9753602" y="5852162"/>
            <a:ext cx="1661159" cy="44522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/>
            <a:endParaRPr lang="de-DE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99079" y="2102893"/>
            <a:ext cx="97700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dirty="0" smtClean="0">
                <a:solidFill>
                  <a:srgbClr val="000000"/>
                </a:solidFill>
                <a:effectLst/>
                <a:latin typeface="inherit"/>
              </a:rPr>
              <a:t>не обязательно иметь доступ к сети Интернет - </a:t>
            </a:r>
            <a:r>
              <a:rPr lang="ru-RU" sz="2000" dirty="0">
                <a:latin typeface="inherit"/>
              </a:rPr>
              <a:t>способ совмещает в себе традиционное голосование с помощью письменных решений с возможностью голосования в </a:t>
            </a:r>
            <a:r>
              <a:rPr lang="ru-RU" sz="2000" dirty="0" smtClean="0">
                <a:latin typeface="inherit"/>
              </a:rPr>
              <a:t>онлайн-режиме;</a:t>
            </a:r>
          </a:p>
          <a:p>
            <a:pPr fontAlgn="base"/>
            <a:endParaRPr lang="ru-RU" sz="2000" b="0" i="0" dirty="0">
              <a:solidFill>
                <a:srgbClr val="000000"/>
              </a:solidFill>
              <a:effectLst/>
              <a:latin typeface="inherit"/>
            </a:endParaRP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inherit"/>
              </a:rPr>
              <a:t>автоматический подсчет результатов 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голосования;</a:t>
            </a:r>
            <a:endParaRPr lang="ru-RU" sz="2000" dirty="0">
              <a:solidFill>
                <a:srgbClr val="000000"/>
              </a:solidFill>
              <a:latin typeface="inherit"/>
            </a:endParaRPr>
          </a:p>
          <a:p>
            <a:pPr fontAlgn="base"/>
            <a:endParaRPr lang="ru-RU" sz="2000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итоги </a:t>
            </a:r>
            <a:r>
              <a:rPr lang="ru-RU" sz="2000" dirty="0">
                <a:solidFill>
                  <a:srgbClr val="000000"/>
                </a:solidFill>
                <a:latin typeface="inherit"/>
              </a:rPr>
              <a:t>голосования доступны через 1 час после окончания </a:t>
            </a:r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голосования;</a:t>
            </a:r>
            <a:endParaRPr lang="ru-RU" sz="2000" dirty="0">
              <a:solidFill>
                <a:srgbClr val="000000"/>
              </a:solidFill>
              <a:latin typeface="inherit"/>
            </a:endParaRPr>
          </a:p>
          <a:p>
            <a:pPr fontAlgn="base"/>
            <a:endParaRPr lang="ru-RU" sz="2000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ru-RU" sz="2000" dirty="0" smtClean="0">
                <a:solidFill>
                  <a:srgbClr val="000000"/>
                </a:solidFill>
                <a:latin typeface="inherit"/>
              </a:rPr>
              <a:t>нет </a:t>
            </a:r>
            <a:r>
              <a:rPr lang="ru-RU" sz="2000" dirty="0">
                <a:solidFill>
                  <a:srgbClr val="000000"/>
                </a:solidFill>
                <a:latin typeface="inherit"/>
              </a:rPr>
              <a:t>председателя, секретаря, счётной комиссии</a:t>
            </a:r>
            <a:endParaRPr lang="ru-RU" sz="2000" dirty="0" smtClean="0">
              <a:solidFill>
                <a:srgbClr val="000000"/>
              </a:solidFill>
              <a:latin typeface="inherit"/>
            </a:endParaRPr>
          </a:p>
          <a:p>
            <a:pPr fontAlgn="base"/>
            <a:endParaRPr lang="ru-RU" sz="2000" b="0" i="0" dirty="0">
              <a:solidFill>
                <a:srgbClr val="000000"/>
              </a:solidFill>
              <a:effectLst/>
              <a:latin typeface="inherit"/>
            </a:endParaRPr>
          </a:p>
          <a:p>
            <a:pPr fontAlgn="base"/>
            <a:endParaRPr lang="ru-RU" sz="2000" dirty="0" smtClean="0">
              <a:solidFill>
                <a:srgbClr val="000000"/>
              </a:solidFill>
              <a:latin typeface="inherit"/>
            </a:endParaRPr>
          </a:p>
          <a:p>
            <a:pPr fontAlgn="base"/>
            <a:endParaRPr lang="ru-RU" sz="2000" b="0" i="0" dirty="0">
              <a:solidFill>
                <a:srgbClr val="000000"/>
              </a:solidFill>
              <a:effectLst/>
              <a:latin typeface="inherit"/>
            </a:endParaRPr>
          </a:p>
          <a:p>
            <a:pPr fontAlgn="base"/>
            <a:endParaRPr lang="ru-RU" sz="2000" dirty="0" smtClean="0">
              <a:solidFill>
                <a:srgbClr val="000000"/>
              </a:solidFill>
              <a:latin typeface="inherit"/>
            </a:endParaRPr>
          </a:p>
          <a:p>
            <a:pPr fontAlgn="base"/>
            <a:endParaRPr lang="ru-RU" sz="2000" b="0" i="0" dirty="0">
              <a:solidFill>
                <a:srgbClr val="000000"/>
              </a:solidFill>
              <a:effectLst/>
              <a:latin typeface="inherit"/>
            </a:endParaRPr>
          </a:p>
          <a:p>
            <a:pPr fontAlgn="base"/>
            <a:endParaRPr lang="ru-RU" sz="2000" dirty="0" smtClean="0">
              <a:solidFill>
                <a:srgbClr val="000000"/>
              </a:solidFill>
              <a:latin typeface="inherit"/>
            </a:endParaRPr>
          </a:p>
          <a:p>
            <a:pPr fontAlgn="base"/>
            <a:endParaRPr lang="ru-RU" sz="20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5115" y="2102893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115" y="3112188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6536" y="3751165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379" y="4390142"/>
            <a:ext cx="663964" cy="860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989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ru-RU" sz="4989" dirty="0">
              <a:solidFill>
                <a:schemeClr val="accent3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64706"/>
            <a:ext cx="4090954" cy="356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510421" y="-208489"/>
            <a:ext cx="23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531" y="4676569"/>
            <a:ext cx="4214142" cy="17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41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3">
                <a:lumMod val="20000"/>
                <a:lumOff val="80000"/>
              </a:schemeClr>
            </a:gs>
            <a:gs pos="67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0"/>
                <a:lumOff val="100000"/>
                <a:alpha val="54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18985" y="2376145"/>
            <a:ext cx="7587048" cy="4234720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inherit"/>
              </a:rPr>
              <a:t>Инициировать в личном кабинете ГИС </a:t>
            </a:r>
            <a:r>
              <a:rPr lang="ru-RU" sz="2400" dirty="0" smtClean="0">
                <a:latin typeface="inherit"/>
              </a:rPr>
              <a:t>ЖКХ</a:t>
            </a:r>
          </a:p>
          <a:p>
            <a:r>
              <a:rPr lang="ru-RU" sz="2400" dirty="0" smtClean="0">
                <a:latin typeface="inherit"/>
              </a:rPr>
              <a:t> </a:t>
            </a:r>
            <a:r>
              <a:rPr lang="ru-RU" sz="2400" dirty="0" smtClean="0">
                <a:latin typeface="inherit"/>
              </a:rPr>
              <a:t>заочное голосование с использованием системы </a:t>
            </a:r>
            <a:r>
              <a:rPr lang="ru-RU" sz="2400" dirty="0" smtClean="0">
                <a:latin typeface="inherit"/>
              </a:rPr>
              <a:t>– </a:t>
            </a:r>
          </a:p>
          <a:p>
            <a:r>
              <a:rPr lang="ru-RU" sz="2400" dirty="0">
                <a:latin typeface="inherit"/>
              </a:rPr>
              <a:t> </a:t>
            </a:r>
            <a:r>
              <a:rPr lang="ru-RU" sz="2400" dirty="0" smtClean="0">
                <a:latin typeface="inherit"/>
              </a:rPr>
              <a:t>это </a:t>
            </a:r>
            <a:r>
              <a:rPr lang="ru-RU" sz="2400" dirty="0">
                <a:latin typeface="inherit"/>
              </a:rPr>
              <a:t>может быть один из собственников, </a:t>
            </a:r>
            <a:endParaRPr lang="ru-RU" sz="2400" dirty="0" smtClean="0">
              <a:latin typeface="inherit"/>
            </a:endParaRPr>
          </a:p>
          <a:p>
            <a:r>
              <a:rPr lang="ru-RU" sz="2400" dirty="0" smtClean="0">
                <a:latin typeface="inherit"/>
              </a:rPr>
              <a:t>либо </a:t>
            </a:r>
            <a:r>
              <a:rPr lang="ru-RU" sz="2400" dirty="0">
                <a:latin typeface="inherit"/>
              </a:rPr>
              <a:t>управляющая организация. </a:t>
            </a:r>
            <a:endParaRPr lang="ru-RU" sz="2400" dirty="0" smtClean="0">
              <a:latin typeface="inheri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>
                <a:latin typeface="inherit"/>
              </a:rPr>
              <a:t>Это </a:t>
            </a:r>
            <a:r>
              <a:rPr lang="ru-RU" sz="2400" dirty="0">
                <a:latin typeface="inherit"/>
              </a:rPr>
              <a:t>лицо </a:t>
            </a:r>
            <a:r>
              <a:rPr lang="ru-RU" sz="2400" dirty="0" smtClean="0">
                <a:latin typeface="inherit"/>
              </a:rPr>
              <a:t>будет являться </a:t>
            </a:r>
            <a:r>
              <a:rPr lang="ru-RU" sz="2400" dirty="0">
                <a:latin typeface="inherit"/>
              </a:rPr>
              <a:t>администратором собрания</a:t>
            </a:r>
            <a:r>
              <a:rPr lang="ru-RU" sz="2400" dirty="0" smtClean="0">
                <a:latin typeface="inherit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inherit"/>
              </a:rPr>
              <a:t>На первом собрании необходимо принять </a:t>
            </a:r>
            <a:r>
              <a:rPr lang="ru-RU" sz="2400" dirty="0" smtClean="0">
                <a:latin typeface="inherit"/>
              </a:rPr>
              <a:t>решение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latin typeface="inherit"/>
              </a:rPr>
              <a:t> </a:t>
            </a:r>
            <a:r>
              <a:rPr lang="ru-RU" sz="2400" dirty="0">
                <a:latin typeface="inherit"/>
              </a:rPr>
              <a:t>по четырём важным вопросам. </a:t>
            </a:r>
            <a:endParaRPr lang="ru-RU" sz="2400" dirty="0" smtClean="0">
              <a:latin typeface="inheri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inherit"/>
              </a:rPr>
              <a:t>Выбрать период голосования.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inherit"/>
              </a:rPr>
              <a:t>Каждому зарегистрированному собственнику </a:t>
            </a:r>
            <a:endParaRPr lang="ru-RU" sz="2400" dirty="0" smtClean="0">
              <a:latin typeface="inherit"/>
            </a:endParaRPr>
          </a:p>
          <a:p>
            <a:r>
              <a:rPr lang="ru-RU" sz="2400" dirty="0" smtClean="0">
                <a:latin typeface="inherit"/>
              </a:rPr>
              <a:t>на </a:t>
            </a:r>
            <a:r>
              <a:rPr lang="ru-RU" sz="2400" dirty="0" smtClean="0">
                <a:latin typeface="inherit"/>
              </a:rPr>
              <a:t>портале «</a:t>
            </a:r>
            <a:r>
              <a:rPr lang="ru-RU" sz="2400" dirty="0" err="1" smtClean="0">
                <a:latin typeface="inherit"/>
              </a:rPr>
              <a:t>Госуслуги</a:t>
            </a:r>
            <a:r>
              <a:rPr lang="ru-RU" sz="2400" dirty="0" smtClean="0">
                <a:latin typeface="inherit"/>
              </a:rPr>
              <a:t>» придет уведомление о начале </a:t>
            </a:r>
            <a:endParaRPr lang="ru-RU" sz="2400" dirty="0" smtClean="0">
              <a:latin typeface="inherit"/>
            </a:endParaRPr>
          </a:p>
          <a:p>
            <a:r>
              <a:rPr lang="ru-RU" sz="2400" dirty="0" smtClean="0">
                <a:latin typeface="inherit"/>
              </a:rPr>
              <a:t>электронного </a:t>
            </a:r>
            <a:r>
              <a:rPr lang="ru-RU" sz="2400" dirty="0" smtClean="0">
                <a:latin typeface="inherit"/>
              </a:rPr>
              <a:t>голосования.</a:t>
            </a:r>
            <a:endParaRPr lang="ru-RU" sz="2400" dirty="0">
              <a:latin typeface="inheri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067" y="1393174"/>
            <a:ext cx="10803658" cy="11429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 чего начать?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925" y="-1316425"/>
            <a:ext cx="4942704" cy="4245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45199" y="149857"/>
            <a:ext cx="23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E8E8E"/>
                </a:solidFill>
                <a:latin typeface="Calibri" panose="020F0502020204030204" pitchFamily="34" charset="0"/>
                <a:cs typeface="Microsoft Sans Serif" pitchFamily="34" charset="0"/>
              </a:rPr>
              <a:t>www.dom.gosuslugi.ru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425" y="2536103"/>
            <a:ext cx="4420147" cy="26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9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2635</TotalTime>
  <Words>449</Words>
  <Application>Microsoft Office PowerPoint</Application>
  <PresentationFormat>Широкоэкранный</PresentationFormat>
  <Paragraphs>127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DejaVu Sans</vt:lpstr>
      <vt:lpstr>inherit</vt:lpstr>
      <vt:lpstr>Microsoft Sans Serif</vt:lpstr>
      <vt:lpstr>Roboto Condensed</vt:lpstr>
      <vt:lpstr>Vollkorn</vt:lpstr>
      <vt:lpstr>Wingdings</vt:lpstr>
      <vt:lpstr>Zapf Dingbats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чего начать?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Петрилин Сергей Владимирович</dc:creator>
  <cp:lastModifiedBy>Елена И. Расчупкина</cp:lastModifiedBy>
  <cp:revision>197</cp:revision>
  <cp:lastPrinted>2023-04-07T07:05:09Z</cp:lastPrinted>
  <dcterms:created xsi:type="dcterms:W3CDTF">2014-02-25T13:02:50Z</dcterms:created>
  <dcterms:modified xsi:type="dcterms:W3CDTF">2023-04-07T07:05:37Z</dcterms:modified>
</cp:coreProperties>
</file>